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4" r:id="rId2"/>
    <p:sldId id="426" r:id="rId3"/>
    <p:sldId id="428" r:id="rId4"/>
    <p:sldId id="429" r:id="rId5"/>
    <p:sldId id="430" r:id="rId6"/>
    <p:sldId id="431" r:id="rId7"/>
    <p:sldId id="432" r:id="rId8"/>
    <p:sldId id="433" r:id="rId9"/>
    <p:sldId id="435" r:id="rId10"/>
    <p:sldId id="434" r:id="rId11"/>
    <p:sldId id="441" r:id="rId12"/>
    <p:sldId id="436" r:id="rId13"/>
    <p:sldId id="437" r:id="rId14"/>
    <p:sldId id="438" r:id="rId15"/>
    <p:sldId id="440" r:id="rId16"/>
    <p:sldId id="439" r:id="rId17"/>
    <p:sldId id="442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5" r:id="rId30"/>
    <p:sldId id="454" r:id="rId31"/>
    <p:sldId id="457" r:id="rId32"/>
    <p:sldId id="458" r:id="rId33"/>
    <p:sldId id="456" r:id="rId34"/>
    <p:sldId id="459" r:id="rId35"/>
    <p:sldId id="460" r:id="rId36"/>
    <p:sldId id="461" r:id="rId37"/>
    <p:sldId id="466" r:id="rId38"/>
    <p:sldId id="462" r:id="rId39"/>
    <p:sldId id="463" r:id="rId40"/>
    <p:sldId id="464" r:id="rId41"/>
    <p:sldId id="465" r:id="rId42"/>
    <p:sldId id="467" r:id="rId43"/>
    <p:sldId id="468" r:id="rId44"/>
    <p:sldId id="469" r:id="rId45"/>
    <p:sldId id="470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5FF10A-76E3-4D3F-8746-BF517AFB7BD2}" v="4" dt="2024-01-02T05:26:25.725"/>
    <p1510:client id="{3E4568C8-6839-408F-82C1-87ED4E384C65}" v="5" dt="2024-01-02T06:21:04.437"/>
    <p1510:client id="{4C51021A-3BA2-4081-B52D-54D3A768255E}" v="179" dt="2024-01-02T14:47:12.019"/>
    <p1510:client id="{F7C42845-B302-485A-B6A4-5E2A958DBEF1}" v="232" dt="2024-01-02T02:23:28.4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66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F7C42845-B302-485A-B6A4-5E2A958DBEF1}"/>
    <pc:docChg chg="undo custSel addSld delSld modSld sldOrd">
      <pc:chgData name="범수 김" userId="863329ffd88cf9fc" providerId="LiveId" clId="{F7C42845-B302-485A-B6A4-5E2A958DBEF1}" dt="2024-01-02T02:24:26.522" v="2653" actId="1076"/>
      <pc:docMkLst>
        <pc:docMk/>
      </pc:docMkLst>
      <pc:sldChg chg="delSp new del mod">
        <pc:chgData name="범수 김" userId="863329ffd88cf9fc" providerId="LiveId" clId="{F7C42845-B302-485A-B6A4-5E2A958DBEF1}" dt="2024-01-02T01:57:11.570" v="5" actId="47"/>
        <pc:sldMkLst>
          <pc:docMk/>
          <pc:sldMk cId="2362721649" sldId="256"/>
        </pc:sldMkLst>
        <pc:spChg chg="del">
          <ac:chgData name="범수 김" userId="863329ffd88cf9fc" providerId="LiveId" clId="{F7C42845-B302-485A-B6A4-5E2A958DBEF1}" dt="2024-01-02T01:57:04.200" v="1" actId="478"/>
          <ac:spMkLst>
            <pc:docMk/>
            <pc:sldMk cId="2362721649" sldId="256"/>
            <ac:spMk id="2" creationId="{72C55243-D2F7-9315-2BEF-3D504562F434}"/>
          </ac:spMkLst>
        </pc:spChg>
        <pc:spChg chg="del">
          <ac:chgData name="범수 김" userId="863329ffd88cf9fc" providerId="LiveId" clId="{F7C42845-B302-485A-B6A4-5E2A958DBEF1}" dt="2024-01-02T01:57:05.478" v="2" actId="478"/>
          <ac:spMkLst>
            <pc:docMk/>
            <pc:sldMk cId="2362721649" sldId="256"/>
            <ac:spMk id="3" creationId="{34DDD457-5628-E6C7-F8D1-AA0EEF60BDF0}"/>
          </ac:spMkLst>
        </pc:spChg>
      </pc:sldChg>
      <pc:sldChg chg="add">
        <pc:chgData name="범수 김" userId="863329ffd88cf9fc" providerId="LiveId" clId="{F7C42845-B302-485A-B6A4-5E2A958DBEF1}" dt="2024-01-02T01:57:07.794" v="3"/>
        <pc:sldMkLst>
          <pc:docMk/>
          <pc:sldMk cId="1869551119" sldId="424"/>
        </pc:sldMkLst>
      </pc:sldChg>
      <pc:sldChg chg="modSp add mod">
        <pc:chgData name="범수 김" userId="863329ffd88cf9fc" providerId="LiveId" clId="{F7C42845-B302-485A-B6A4-5E2A958DBEF1}" dt="2024-01-02T01:59:17.724" v="193" actId="12789"/>
        <pc:sldMkLst>
          <pc:docMk/>
          <pc:sldMk cId="2895922620" sldId="425"/>
        </pc:sldMkLst>
        <pc:spChg chg="mod">
          <ac:chgData name="범수 김" userId="863329ffd88cf9fc" providerId="LiveId" clId="{F7C42845-B302-485A-B6A4-5E2A958DBEF1}" dt="2024-01-02T01:59:17.724" v="193" actId="12789"/>
          <ac:spMkLst>
            <pc:docMk/>
            <pc:sldMk cId="2895922620" sldId="425"/>
            <ac:spMk id="5" creationId="{A389414F-66B7-1262-7F78-D45BD7660CF6}"/>
          </ac:spMkLst>
        </pc:spChg>
      </pc:sldChg>
      <pc:sldChg chg="modSp add mod ord">
        <pc:chgData name="범수 김" userId="863329ffd88cf9fc" providerId="LiveId" clId="{F7C42845-B302-485A-B6A4-5E2A958DBEF1}" dt="2024-01-02T01:57:55.371" v="58" actId="12789"/>
        <pc:sldMkLst>
          <pc:docMk/>
          <pc:sldMk cId="1088900546" sldId="426"/>
        </pc:sldMkLst>
        <pc:spChg chg="mod">
          <ac:chgData name="범수 김" userId="863329ffd88cf9fc" providerId="LiveId" clId="{F7C42845-B302-485A-B6A4-5E2A958DBEF1}" dt="2024-01-02T01:57:55.371" v="58" actId="12789"/>
          <ac:spMkLst>
            <pc:docMk/>
            <pc:sldMk cId="1088900546" sldId="426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F7C42845-B302-485A-B6A4-5E2A958DBEF1}" dt="2024-01-02T02:20:49.258" v="2355" actId="122"/>
        <pc:sldMkLst>
          <pc:docMk/>
          <pc:sldMk cId="922684083" sldId="427"/>
        </pc:sldMkLst>
        <pc:spChg chg="mod">
          <ac:chgData name="범수 김" userId="863329ffd88cf9fc" providerId="LiveId" clId="{F7C42845-B302-485A-B6A4-5E2A958DBEF1}" dt="2024-01-02T02:20:49.258" v="2355" actId="122"/>
          <ac:spMkLst>
            <pc:docMk/>
            <pc:sldMk cId="922684083" sldId="427"/>
            <ac:spMk id="5" creationId="{A389414F-66B7-1262-7F78-D45BD7660CF6}"/>
          </ac:spMkLst>
        </pc:spChg>
        <pc:picChg chg="add del">
          <ac:chgData name="범수 김" userId="863329ffd88cf9fc" providerId="LiveId" clId="{F7C42845-B302-485A-B6A4-5E2A958DBEF1}" dt="2024-01-02T02:09:15.210" v="1270" actId="21"/>
          <ac:picMkLst>
            <pc:docMk/>
            <pc:sldMk cId="922684083" sldId="427"/>
            <ac:picMk id="3" creationId="{0A393345-21C7-F37D-B346-730D8BAAC773}"/>
          </ac:picMkLst>
        </pc:picChg>
      </pc:sldChg>
      <pc:sldChg chg="addSp modSp add mod">
        <pc:chgData name="범수 김" userId="863329ffd88cf9fc" providerId="LiveId" clId="{F7C42845-B302-485A-B6A4-5E2A958DBEF1}" dt="2024-01-02T01:58:53.347" v="176" actId="1076"/>
        <pc:sldMkLst>
          <pc:docMk/>
          <pc:sldMk cId="1635143875" sldId="428"/>
        </pc:sldMkLst>
        <pc:spChg chg="add mod">
          <ac:chgData name="범수 김" userId="863329ffd88cf9fc" providerId="LiveId" clId="{F7C42845-B302-485A-B6A4-5E2A958DBEF1}" dt="2024-01-02T01:58:53.347" v="176" actId="1076"/>
          <ac:spMkLst>
            <pc:docMk/>
            <pc:sldMk cId="1635143875" sldId="428"/>
            <ac:spMk id="2" creationId="{9620739A-14AC-7F59-8BA5-78A9999057B4}"/>
          </ac:spMkLst>
        </pc:spChg>
        <pc:spChg chg="mod">
          <ac:chgData name="범수 김" userId="863329ffd88cf9fc" providerId="LiveId" clId="{F7C42845-B302-485A-B6A4-5E2A958DBEF1}" dt="2024-01-02T01:58:04.366" v="64" actId="1076"/>
          <ac:spMkLst>
            <pc:docMk/>
            <pc:sldMk cId="1635143875" sldId="42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6:04.969" v="999" actId="208"/>
        <pc:sldMkLst>
          <pc:docMk/>
          <pc:sldMk cId="936893803" sldId="429"/>
        </pc:sldMkLst>
        <pc:spChg chg="add mod">
          <ac:chgData name="범수 김" userId="863329ffd88cf9fc" providerId="LiveId" clId="{F7C42845-B302-485A-B6A4-5E2A958DBEF1}" dt="2024-01-02T02:06:04.969" v="999" actId="208"/>
          <ac:spMkLst>
            <pc:docMk/>
            <pc:sldMk cId="936893803" sldId="429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1:59:11.962" v="190" actId="20577"/>
          <ac:spMkLst>
            <pc:docMk/>
            <pc:sldMk cId="936893803" sldId="42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9:11.403" v="1269" actId="208"/>
        <pc:sldMkLst>
          <pc:docMk/>
          <pc:sldMk cId="3698589194" sldId="430"/>
        </pc:sldMkLst>
        <pc:spChg chg="mod">
          <ac:chgData name="범수 김" userId="863329ffd88cf9fc" providerId="LiveId" clId="{F7C42845-B302-485A-B6A4-5E2A958DBEF1}" dt="2024-01-02T02:06:20.556" v="1048" actId="20577"/>
          <ac:spMkLst>
            <pc:docMk/>
            <pc:sldMk cId="3698589194" sldId="430"/>
            <ac:spMk id="2" creationId="{B3CAD132-A6C6-3F29-50AC-E6C7B79914A4}"/>
          </ac:spMkLst>
        </pc:spChg>
        <pc:spChg chg="add mod">
          <ac:chgData name="범수 김" userId="863329ffd88cf9fc" providerId="LiveId" clId="{F7C42845-B302-485A-B6A4-5E2A958DBEF1}" dt="2024-01-02T02:07:16.947" v="1058" actId="164"/>
          <ac:spMkLst>
            <pc:docMk/>
            <pc:sldMk cId="3698589194" sldId="430"/>
            <ac:spMk id="6" creationId="{B1677FD1-FED2-4E1C-E0B8-9D455AD47436}"/>
          </ac:spMkLst>
        </pc:spChg>
        <pc:spChg chg="add mod">
          <ac:chgData name="범수 김" userId="863329ffd88cf9fc" providerId="LiveId" clId="{F7C42845-B302-485A-B6A4-5E2A958DBEF1}" dt="2024-01-02T02:09:11.403" v="1269" actId="208"/>
          <ac:spMkLst>
            <pc:docMk/>
            <pc:sldMk cId="3698589194" sldId="430"/>
            <ac:spMk id="8" creationId="{5E92BED3-D265-8B14-EAEC-C67569F1CFFC}"/>
          </ac:spMkLst>
        </pc:spChg>
        <pc:grpChg chg="add mod">
          <ac:chgData name="범수 김" userId="863329ffd88cf9fc" providerId="LiveId" clId="{F7C42845-B302-485A-B6A4-5E2A958DBEF1}" dt="2024-01-02T02:07:19.323" v="1060" actId="1076"/>
          <ac:grpSpMkLst>
            <pc:docMk/>
            <pc:sldMk cId="3698589194" sldId="430"/>
            <ac:grpSpMk id="7" creationId="{120DF8EE-C5F8-7035-1E57-5B1A7A190536}"/>
          </ac:grpSpMkLst>
        </pc:grpChg>
        <pc:picChg chg="add mod">
          <ac:chgData name="범수 김" userId="863329ffd88cf9fc" providerId="LiveId" clId="{F7C42845-B302-485A-B6A4-5E2A958DBEF1}" dt="2024-01-02T02:07:16.947" v="1058" actId="164"/>
          <ac:picMkLst>
            <pc:docMk/>
            <pc:sldMk cId="3698589194" sldId="430"/>
            <ac:picMk id="4" creationId="{0B4E9265-5324-2474-CDA2-7E18BF08E626}"/>
          </ac:picMkLst>
        </pc:picChg>
      </pc:sldChg>
      <pc:sldChg chg="addSp delSp modSp add mod">
        <pc:chgData name="범수 김" userId="863329ffd88cf9fc" providerId="LiveId" clId="{F7C42845-B302-485A-B6A4-5E2A958DBEF1}" dt="2024-01-02T02:16:59.517" v="2330" actId="20577"/>
        <pc:sldMkLst>
          <pc:docMk/>
          <pc:sldMk cId="3560009651" sldId="431"/>
        </pc:sldMkLst>
        <pc:spChg chg="del mod">
          <ac:chgData name="범수 김" userId="863329ffd88cf9fc" providerId="LiveId" clId="{F7C42845-B302-485A-B6A4-5E2A958DBEF1}" dt="2024-01-02T02:09:35.477" v="1278" actId="478"/>
          <ac:spMkLst>
            <pc:docMk/>
            <pc:sldMk cId="3560009651" sldId="431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2:16:59.517" v="2330" actId="20577"/>
          <ac:spMkLst>
            <pc:docMk/>
            <pc:sldMk cId="3560009651" sldId="431"/>
            <ac:spMk id="8" creationId="{5E92BED3-D265-8B14-EAEC-C67569F1CFFC}"/>
          </ac:spMkLst>
        </pc:spChg>
        <pc:spChg chg="add mod">
          <ac:chgData name="범수 김" userId="863329ffd88cf9fc" providerId="LiveId" clId="{F7C42845-B302-485A-B6A4-5E2A958DBEF1}" dt="2024-01-02T02:09:32.855" v="1276" actId="164"/>
          <ac:spMkLst>
            <pc:docMk/>
            <pc:sldMk cId="3560009651" sldId="431"/>
            <ac:spMk id="9" creationId="{86522980-B512-786D-EAEB-3196F247EACE}"/>
          </ac:spMkLst>
        </pc:spChg>
        <pc:grpChg chg="del">
          <ac:chgData name="범수 김" userId="863329ffd88cf9fc" providerId="LiveId" clId="{F7C42845-B302-485A-B6A4-5E2A958DBEF1}" dt="2024-01-02T02:09:03.951" v="1267" actId="478"/>
          <ac:grpSpMkLst>
            <pc:docMk/>
            <pc:sldMk cId="3560009651" sldId="431"/>
            <ac:grpSpMk id="7" creationId="{120DF8EE-C5F8-7035-1E57-5B1A7A190536}"/>
          </ac:grpSpMkLst>
        </pc:grpChg>
        <pc:grpChg chg="add mod">
          <ac:chgData name="범수 김" userId="863329ffd88cf9fc" providerId="LiveId" clId="{F7C42845-B302-485A-B6A4-5E2A958DBEF1}" dt="2024-01-02T02:09:37.210" v="1279" actId="1076"/>
          <ac:grpSpMkLst>
            <pc:docMk/>
            <pc:sldMk cId="3560009651" sldId="431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09:32.855" v="1276" actId="164"/>
          <ac:picMkLst>
            <pc:docMk/>
            <pc:sldMk cId="3560009651" sldId="431"/>
            <ac:picMk id="3" creationId="{FB3F28F2-305B-23C4-242F-B8476497BE91}"/>
          </ac:picMkLst>
        </pc:picChg>
      </pc:sldChg>
      <pc:sldChg chg="addSp delSp modSp add mod">
        <pc:chgData name="범수 김" userId="863329ffd88cf9fc" providerId="LiveId" clId="{F7C42845-B302-485A-B6A4-5E2A958DBEF1}" dt="2024-01-02T02:14:05.792" v="2237" actId="1076"/>
        <pc:sldMkLst>
          <pc:docMk/>
          <pc:sldMk cId="2243129919" sldId="432"/>
        </pc:sldMkLst>
        <pc:spChg chg="add mod">
          <ac:chgData name="범수 김" userId="863329ffd88cf9fc" providerId="LiveId" clId="{F7C42845-B302-485A-B6A4-5E2A958DBEF1}" dt="2024-01-02T02:12:26.337" v="1762" actId="14100"/>
          <ac:spMkLst>
            <pc:docMk/>
            <pc:sldMk cId="2243129919" sldId="432"/>
            <ac:spMk id="6" creationId="{A55998E7-3EAA-1637-5927-8079D7F4F94A}"/>
          </ac:spMkLst>
        </pc:spChg>
        <pc:spChg chg="mod">
          <ac:chgData name="범수 김" userId="863329ffd88cf9fc" providerId="LiveId" clId="{F7C42845-B302-485A-B6A4-5E2A958DBEF1}" dt="2024-01-02T02:14:05.792" v="2237" actId="1076"/>
          <ac:spMkLst>
            <pc:docMk/>
            <pc:sldMk cId="2243129919" sldId="432"/>
            <ac:spMk id="8" creationId="{5E92BED3-D265-8B14-EAEC-C67569F1CFFC}"/>
          </ac:spMkLst>
        </pc:spChg>
        <pc:grpChg chg="del">
          <ac:chgData name="범수 김" userId="863329ffd88cf9fc" providerId="LiveId" clId="{F7C42845-B302-485A-B6A4-5E2A958DBEF1}" dt="2024-01-02T02:12:10.389" v="1757" actId="478"/>
          <ac:grpSpMkLst>
            <pc:docMk/>
            <pc:sldMk cId="2243129919" sldId="432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12:14.646" v="1759" actId="1076"/>
          <ac:picMkLst>
            <pc:docMk/>
            <pc:sldMk cId="2243129919" sldId="432"/>
            <ac:picMk id="4" creationId="{1E7EBF93-6ADE-A5C4-9543-EAA976F0D889}"/>
          </ac:picMkLst>
        </pc:picChg>
      </pc:sldChg>
      <pc:sldChg chg="modSp add mod ord">
        <pc:chgData name="범수 김" userId="863329ffd88cf9fc" providerId="LiveId" clId="{F7C42845-B302-485A-B6A4-5E2A958DBEF1}" dt="2024-01-02T02:21:20.212" v="2403"/>
        <pc:sldMkLst>
          <pc:docMk/>
          <pc:sldMk cId="2486659378" sldId="433"/>
        </pc:sldMkLst>
        <pc:spChg chg="mod">
          <ac:chgData name="범수 김" userId="863329ffd88cf9fc" providerId="LiveId" clId="{F7C42845-B302-485A-B6A4-5E2A958DBEF1}" dt="2024-01-02T02:21:19.090" v="2401"/>
          <ac:spMkLst>
            <pc:docMk/>
            <pc:sldMk cId="2486659378" sldId="43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24:26.522" v="2653" actId="1076"/>
        <pc:sldMkLst>
          <pc:docMk/>
          <pc:sldMk cId="1593754711" sldId="434"/>
        </pc:sldMkLst>
        <pc:spChg chg="add mod">
          <ac:chgData name="범수 김" userId="863329ffd88cf9fc" providerId="LiveId" clId="{F7C42845-B302-485A-B6A4-5E2A958DBEF1}" dt="2024-01-02T02:24:26.522" v="2653" actId="1076"/>
          <ac:spMkLst>
            <pc:docMk/>
            <pc:sldMk cId="1593754711" sldId="434"/>
            <ac:spMk id="2" creationId="{F0CDA257-A704-A1AE-98CA-4BB4CB8C2355}"/>
          </ac:spMkLst>
        </pc:spChg>
        <pc:spChg chg="mod">
          <ac:chgData name="범수 김" userId="863329ffd88cf9fc" providerId="LiveId" clId="{F7C42845-B302-485A-B6A4-5E2A958DBEF1}" dt="2024-01-02T02:21:51.294" v="2411" actId="1076"/>
          <ac:spMkLst>
            <pc:docMk/>
            <pc:sldMk cId="1593754711" sldId="434"/>
            <ac:spMk id="5" creationId="{A389414F-66B7-1262-7F78-D45BD7660CF6}"/>
          </ac:spMkLst>
        </pc:spChg>
      </pc:sldChg>
    </pc:docChg>
  </pc:docChgLst>
  <pc:docChgLst>
    <pc:chgData name="범수 김" userId="863329ffd88cf9fc" providerId="LiveId" clId="{4C51021A-3BA2-4081-B52D-54D3A768255E}"/>
    <pc:docChg chg="undo redo custSel addSld delSld modSld sldOrd">
      <pc:chgData name="범수 김" userId="863329ffd88cf9fc" providerId="LiveId" clId="{4C51021A-3BA2-4081-B52D-54D3A768255E}" dt="2024-01-02T14:54:00.345" v="11875" actId="1076"/>
      <pc:docMkLst>
        <pc:docMk/>
      </pc:docMkLst>
      <pc:sldChg chg="modSp mod">
        <pc:chgData name="범수 김" userId="863329ffd88cf9fc" providerId="LiveId" clId="{4C51021A-3BA2-4081-B52D-54D3A768255E}" dt="2024-01-02T10:45:47.263" v="75" actId="20577"/>
        <pc:sldMkLst>
          <pc:docMk/>
          <pc:sldMk cId="1635143875" sldId="428"/>
        </pc:sldMkLst>
        <pc:spChg chg="mod">
          <ac:chgData name="범수 김" userId="863329ffd88cf9fc" providerId="LiveId" clId="{4C51021A-3BA2-4081-B52D-54D3A768255E}" dt="2024-01-02T10:45:47.263" v="75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modSp add mod">
        <pc:chgData name="범수 김" userId="863329ffd88cf9fc" providerId="LiveId" clId="{4C51021A-3BA2-4081-B52D-54D3A768255E}" dt="2024-01-02T10:58:10.801" v="176" actId="12789"/>
        <pc:sldMkLst>
          <pc:docMk/>
          <pc:sldMk cId="953474297" sldId="429"/>
        </pc:sldMkLst>
        <pc:spChg chg="mod">
          <ac:chgData name="범수 김" userId="863329ffd88cf9fc" providerId="LiveId" clId="{4C51021A-3BA2-4081-B52D-54D3A768255E}" dt="2024-01-02T10:58:10.801" v="176" actId="12789"/>
          <ac:spMkLst>
            <pc:docMk/>
            <pc:sldMk cId="953474297" sldId="429"/>
            <ac:spMk id="5" creationId="{A389414F-66B7-1262-7F78-D45BD7660CF6}"/>
          </ac:spMkLst>
        </pc:spChg>
      </pc:sldChg>
      <pc:sldChg chg="del">
        <pc:chgData name="범수 김" userId="863329ffd88cf9fc" providerId="LiveId" clId="{4C51021A-3BA2-4081-B52D-54D3A768255E}" dt="2024-01-02T10:45:50.633" v="76" actId="47"/>
        <pc:sldMkLst>
          <pc:docMk/>
          <pc:sldMk cId="3481581897" sldId="429"/>
        </pc:sldMkLst>
      </pc:sldChg>
      <pc:sldChg chg="del">
        <pc:chgData name="범수 김" userId="863329ffd88cf9fc" providerId="LiveId" clId="{4C51021A-3BA2-4081-B52D-54D3A768255E}" dt="2024-01-02T10:45:52.666" v="79" actId="47"/>
        <pc:sldMkLst>
          <pc:docMk/>
          <pc:sldMk cId="1504750565" sldId="430"/>
        </pc:sldMkLst>
      </pc:sldChg>
      <pc:sldChg chg="addSp delSp modSp add mod">
        <pc:chgData name="범수 김" userId="863329ffd88cf9fc" providerId="LiveId" clId="{4C51021A-3BA2-4081-B52D-54D3A768255E}" dt="2024-01-02T14:50:00.472" v="11461" actId="20577"/>
        <pc:sldMkLst>
          <pc:docMk/>
          <pc:sldMk cId="4235959864" sldId="430"/>
        </pc:sldMkLst>
        <pc:spChg chg="add mod">
          <ac:chgData name="범수 김" userId="863329ffd88cf9fc" providerId="LiveId" clId="{4C51021A-3BA2-4081-B52D-54D3A768255E}" dt="2024-01-02T14:50:00.472" v="11461" actId="20577"/>
          <ac:spMkLst>
            <pc:docMk/>
            <pc:sldMk cId="4235959864" sldId="430"/>
            <ac:spMk id="2" creationId="{43DFBEBA-611E-D2D3-E6A5-872800D38305}"/>
          </ac:spMkLst>
        </pc:spChg>
        <pc:spChg chg="mod">
          <ac:chgData name="범수 김" userId="863329ffd88cf9fc" providerId="LiveId" clId="{4C51021A-3BA2-4081-B52D-54D3A768255E}" dt="2024-01-02T10:58:17.057" v="183" actId="1076"/>
          <ac:spMkLst>
            <pc:docMk/>
            <pc:sldMk cId="4235959864" sldId="430"/>
            <ac:spMk id="5" creationId="{A389414F-66B7-1262-7F78-D45BD7660CF6}"/>
          </ac:spMkLst>
        </pc:spChg>
        <pc:picChg chg="add del mod">
          <ac:chgData name="범수 김" userId="863329ffd88cf9fc" providerId="LiveId" clId="{4C51021A-3BA2-4081-B52D-54D3A768255E}" dt="2024-01-02T14:49:50.294" v="11420" actId="478"/>
          <ac:picMkLst>
            <pc:docMk/>
            <pc:sldMk cId="4235959864" sldId="430"/>
            <ac:picMk id="4" creationId="{6076EC11-3F97-D11E-AAD1-18B078288696}"/>
          </ac:picMkLst>
        </pc:picChg>
      </pc:sldChg>
      <pc:sldChg chg="modSp add mod ord">
        <pc:chgData name="범수 김" userId="863329ffd88cf9fc" providerId="LiveId" clId="{4C51021A-3BA2-4081-B52D-54D3A768255E}" dt="2024-01-02T11:01:30.336" v="1064" actId="12789"/>
        <pc:sldMkLst>
          <pc:docMk/>
          <pc:sldMk cId="489043798" sldId="431"/>
        </pc:sldMkLst>
        <pc:spChg chg="mod">
          <ac:chgData name="범수 김" userId="863329ffd88cf9fc" providerId="LiveId" clId="{4C51021A-3BA2-4081-B52D-54D3A768255E}" dt="2024-01-02T11:01:30.336" v="1064" actId="12789"/>
          <ac:spMkLst>
            <pc:docMk/>
            <pc:sldMk cId="489043798" sldId="431"/>
            <ac:spMk id="5" creationId="{A389414F-66B7-1262-7F78-D45BD7660CF6}"/>
          </ac:spMkLst>
        </pc:spChg>
      </pc:sldChg>
      <pc:sldChg chg="del">
        <pc:chgData name="범수 김" userId="863329ffd88cf9fc" providerId="LiveId" clId="{4C51021A-3BA2-4081-B52D-54D3A768255E}" dt="2024-01-02T10:45:51.326" v="77" actId="47"/>
        <pc:sldMkLst>
          <pc:docMk/>
          <pc:sldMk cId="2170771326" sldId="432"/>
        </pc:sldMkLst>
      </pc:sldChg>
      <pc:sldChg chg="addSp modSp add mod">
        <pc:chgData name="범수 김" userId="863329ffd88cf9fc" providerId="LiveId" clId="{4C51021A-3BA2-4081-B52D-54D3A768255E}" dt="2024-01-02T14:50:31.634" v="11483" actId="20577"/>
        <pc:sldMkLst>
          <pc:docMk/>
          <pc:sldMk cId="3913232072" sldId="432"/>
        </pc:sldMkLst>
        <pc:spChg chg="add mod">
          <ac:chgData name="범수 김" userId="863329ffd88cf9fc" providerId="LiveId" clId="{4C51021A-3BA2-4081-B52D-54D3A768255E}" dt="2024-01-02T14:50:31.634" v="11483" actId="20577"/>
          <ac:spMkLst>
            <pc:docMk/>
            <pc:sldMk cId="3913232072" sldId="432"/>
            <ac:spMk id="4" creationId="{0DE8A9CA-2003-8C70-6CB8-B64152E3E2A8}"/>
          </ac:spMkLst>
        </pc:spChg>
        <pc:spChg chg="mod">
          <ac:chgData name="범수 김" userId="863329ffd88cf9fc" providerId="LiveId" clId="{4C51021A-3BA2-4081-B52D-54D3A768255E}" dt="2024-01-02T11:01:35.174" v="1071" actId="1076"/>
          <ac:spMkLst>
            <pc:docMk/>
            <pc:sldMk cId="3913232072" sldId="432"/>
            <ac:spMk id="5" creationId="{A389414F-66B7-1262-7F78-D45BD7660CF6}"/>
          </ac:spMkLst>
        </pc:spChg>
        <pc:picChg chg="add mod">
          <ac:chgData name="범수 김" userId="863329ffd88cf9fc" providerId="LiveId" clId="{4C51021A-3BA2-4081-B52D-54D3A768255E}" dt="2024-01-02T11:01:44.031" v="1075" actId="1076"/>
          <ac:picMkLst>
            <pc:docMk/>
            <pc:sldMk cId="3913232072" sldId="432"/>
            <ac:picMk id="3" creationId="{E5F9B319-9D09-36DE-A083-8211B0DA656F}"/>
          </ac:picMkLst>
        </pc:picChg>
      </pc:sldChg>
      <pc:sldChg chg="modSp add mod">
        <pc:chgData name="범수 김" userId="863329ffd88cf9fc" providerId="LiveId" clId="{4C51021A-3BA2-4081-B52D-54D3A768255E}" dt="2024-01-02T11:22:38.039" v="3586" actId="20577"/>
        <pc:sldMkLst>
          <pc:docMk/>
          <pc:sldMk cId="489200242" sldId="433"/>
        </pc:sldMkLst>
        <pc:spChg chg="mod">
          <ac:chgData name="범수 김" userId="863329ffd88cf9fc" providerId="LiveId" clId="{4C51021A-3BA2-4081-B52D-54D3A768255E}" dt="2024-01-02T11:22:38.039" v="3586" actId="20577"/>
          <ac:spMkLst>
            <pc:docMk/>
            <pc:sldMk cId="489200242" sldId="433"/>
            <ac:spMk id="5" creationId="{A389414F-66B7-1262-7F78-D45BD7660CF6}"/>
          </ac:spMkLst>
        </pc:spChg>
      </pc:sldChg>
      <pc:sldChg chg="del">
        <pc:chgData name="범수 김" userId="863329ffd88cf9fc" providerId="LiveId" clId="{4C51021A-3BA2-4081-B52D-54D3A768255E}" dt="2024-01-02T10:45:51.800" v="78" actId="47"/>
        <pc:sldMkLst>
          <pc:docMk/>
          <pc:sldMk cId="2222312291" sldId="433"/>
        </pc:sldMkLst>
      </pc:sldChg>
      <pc:sldChg chg="addSp delSp modSp add mod">
        <pc:chgData name="범수 김" userId="863329ffd88cf9fc" providerId="LiveId" clId="{4C51021A-3BA2-4081-B52D-54D3A768255E}" dt="2024-01-02T11:22:46.946" v="3600" actId="20577"/>
        <pc:sldMkLst>
          <pc:docMk/>
          <pc:sldMk cId="1230514127" sldId="434"/>
        </pc:sldMkLst>
        <pc:spChg chg="add mod">
          <ac:chgData name="범수 김" userId="863329ffd88cf9fc" providerId="LiveId" clId="{4C51021A-3BA2-4081-B52D-54D3A768255E}" dt="2024-01-02T11:20:45.529" v="3457" actId="113"/>
          <ac:spMkLst>
            <pc:docMk/>
            <pc:sldMk cId="1230514127" sldId="434"/>
            <ac:spMk id="2" creationId="{44D47F99-6F73-4CDF-8FE9-FF54B37381EB}"/>
          </ac:spMkLst>
        </pc:spChg>
        <pc:spChg chg="mod">
          <ac:chgData name="범수 김" userId="863329ffd88cf9fc" providerId="LiveId" clId="{4C51021A-3BA2-4081-B52D-54D3A768255E}" dt="2024-01-02T11:22:46.946" v="3600" actId="20577"/>
          <ac:spMkLst>
            <pc:docMk/>
            <pc:sldMk cId="1230514127" sldId="434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1:12:12.540" v="2310" actId="571"/>
          <ac:spMkLst>
            <pc:docMk/>
            <pc:sldMk cId="1230514127" sldId="434"/>
            <ac:spMk id="6" creationId="{4424F8A2-EDF6-9CE9-43C3-44C05A61D2C4}"/>
          </ac:spMkLst>
        </pc:spChg>
        <pc:spChg chg="add mod">
          <ac:chgData name="범수 김" userId="863329ffd88cf9fc" providerId="LiveId" clId="{4C51021A-3BA2-4081-B52D-54D3A768255E}" dt="2024-01-02T11:12:12.540" v="2310" actId="571"/>
          <ac:spMkLst>
            <pc:docMk/>
            <pc:sldMk cId="1230514127" sldId="434"/>
            <ac:spMk id="9" creationId="{97D79C65-2910-7A94-5634-15D9A33F8E2F}"/>
          </ac:spMkLst>
        </pc:spChg>
        <pc:spChg chg="add mod">
          <ac:chgData name="범수 김" userId="863329ffd88cf9fc" providerId="LiveId" clId="{4C51021A-3BA2-4081-B52D-54D3A768255E}" dt="2024-01-02T11:12:18.645" v="2312" actId="14100"/>
          <ac:spMkLst>
            <pc:docMk/>
            <pc:sldMk cId="1230514127" sldId="434"/>
            <ac:spMk id="12" creationId="{DE4DDAAD-8A51-6DCB-9F13-0583604263F7}"/>
          </ac:spMkLst>
        </pc:spChg>
        <pc:grpChg chg="add mod">
          <ac:chgData name="범수 김" userId="863329ffd88cf9fc" providerId="LiveId" clId="{4C51021A-3BA2-4081-B52D-54D3A768255E}" dt="2024-01-02T11:12:12.540" v="2310" actId="571"/>
          <ac:grpSpMkLst>
            <pc:docMk/>
            <pc:sldMk cId="1230514127" sldId="434"/>
            <ac:grpSpMk id="10" creationId="{6E22ABE7-DAE1-95E9-83C8-328127F1EEF1}"/>
          </ac:grpSpMkLst>
        </pc:grpChg>
        <pc:grpChg chg="add del mod">
          <ac:chgData name="범수 김" userId="863329ffd88cf9fc" providerId="LiveId" clId="{4C51021A-3BA2-4081-B52D-54D3A768255E}" dt="2024-01-02T11:19:11.130" v="3126" actId="21"/>
          <ac:grpSpMkLst>
            <pc:docMk/>
            <pc:sldMk cId="1230514127" sldId="434"/>
            <ac:grpSpMk id="11" creationId="{AC1AA443-BA0A-6760-25D5-F90D722584C3}"/>
          </ac:grpSpMkLst>
        </pc:grpChg>
        <pc:picChg chg="add mod">
          <ac:chgData name="범수 김" userId="863329ffd88cf9fc" providerId="LiveId" clId="{4C51021A-3BA2-4081-B52D-54D3A768255E}" dt="2024-01-02T11:12:12.540" v="2310" actId="571"/>
          <ac:picMkLst>
            <pc:docMk/>
            <pc:sldMk cId="1230514127" sldId="434"/>
            <ac:picMk id="4" creationId="{EFA8D71B-A3A0-6483-DD7D-13BB238E2CB4}"/>
          </ac:picMkLst>
        </pc:picChg>
        <pc:picChg chg="add mod">
          <ac:chgData name="범수 김" userId="863329ffd88cf9fc" providerId="LiveId" clId="{4C51021A-3BA2-4081-B52D-54D3A768255E}" dt="2024-01-02T11:12:12.540" v="2310" actId="571"/>
          <ac:picMkLst>
            <pc:docMk/>
            <pc:sldMk cId="1230514127" sldId="434"/>
            <ac:picMk id="8" creationId="{FAA24A55-4133-0490-FB41-AA0CD0A91E2C}"/>
          </ac:picMkLst>
        </pc:picChg>
      </pc:sldChg>
      <pc:sldChg chg="addSp delSp modSp add mod ord">
        <pc:chgData name="범수 김" userId="863329ffd88cf9fc" providerId="LiveId" clId="{4C51021A-3BA2-4081-B52D-54D3A768255E}" dt="2024-01-02T11:22:41.861" v="3593" actId="20577"/>
        <pc:sldMkLst>
          <pc:docMk/>
          <pc:sldMk cId="2700144706" sldId="435"/>
        </pc:sldMkLst>
        <pc:spChg chg="mod">
          <ac:chgData name="범수 김" userId="863329ffd88cf9fc" providerId="LiveId" clId="{4C51021A-3BA2-4081-B52D-54D3A768255E}" dt="2024-01-02T11:21:42.129" v="3577" actId="403"/>
          <ac:spMkLst>
            <pc:docMk/>
            <pc:sldMk cId="2700144706" sldId="435"/>
            <ac:spMk id="2" creationId="{44D47F99-6F73-4CDF-8FE9-FF54B37381EB}"/>
          </ac:spMkLst>
        </pc:spChg>
        <pc:spChg chg="mod">
          <ac:chgData name="범수 김" userId="863329ffd88cf9fc" providerId="LiveId" clId="{4C51021A-3BA2-4081-B52D-54D3A768255E}" dt="2024-01-02T11:22:41.861" v="3593" actId="20577"/>
          <ac:spMkLst>
            <pc:docMk/>
            <pc:sldMk cId="2700144706" sldId="435"/>
            <ac:spMk id="5" creationId="{A389414F-66B7-1262-7F78-D45BD7660CF6}"/>
          </ac:spMkLst>
        </pc:spChg>
        <pc:spChg chg="mod">
          <ac:chgData name="범수 김" userId="863329ffd88cf9fc" providerId="LiveId" clId="{4C51021A-3BA2-4081-B52D-54D3A768255E}" dt="2024-01-02T11:19:04.399" v="3121"/>
          <ac:spMkLst>
            <pc:docMk/>
            <pc:sldMk cId="2700144706" sldId="435"/>
            <ac:spMk id="13" creationId="{23854BD8-4E78-ED84-B1A7-CA14E5ECF268}"/>
          </ac:spMkLst>
        </pc:spChg>
        <pc:spChg chg="mod">
          <ac:chgData name="범수 김" userId="863329ffd88cf9fc" providerId="LiveId" clId="{4C51021A-3BA2-4081-B52D-54D3A768255E}" dt="2024-01-02T11:19:04.399" v="3121"/>
          <ac:spMkLst>
            <pc:docMk/>
            <pc:sldMk cId="2700144706" sldId="435"/>
            <ac:spMk id="16" creationId="{C8B00609-107B-DA11-E43A-B79250A86721}"/>
          </ac:spMkLst>
        </pc:spChg>
        <pc:spChg chg="mod">
          <ac:chgData name="범수 김" userId="863329ffd88cf9fc" providerId="LiveId" clId="{4C51021A-3BA2-4081-B52D-54D3A768255E}" dt="2024-01-02T11:19:04.399" v="3121"/>
          <ac:spMkLst>
            <pc:docMk/>
            <pc:sldMk cId="2700144706" sldId="435"/>
            <ac:spMk id="17" creationId="{756BD8A4-C619-DB44-B00E-A386FB2D66D8}"/>
          </ac:spMkLst>
        </pc:spChg>
        <pc:grpChg chg="add del mod">
          <ac:chgData name="범수 김" userId="863329ffd88cf9fc" providerId="LiveId" clId="{4C51021A-3BA2-4081-B52D-54D3A768255E}" dt="2024-01-02T11:19:10.206" v="3125"/>
          <ac:grpSpMkLst>
            <pc:docMk/>
            <pc:sldMk cId="2700144706" sldId="435"/>
            <ac:grpSpMk id="3" creationId="{6FEA1FB1-4198-FB55-6BF4-AA6EAD1C588F}"/>
          </ac:grpSpMkLst>
        </pc:grpChg>
        <pc:grpChg chg="del">
          <ac:chgData name="범수 김" userId="863329ffd88cf9fc" providerId="LiveId" clId="{4C51021A-3BA2-4081-B52D-54D3A768255E}" dt="2024-01-02T11:13:00.662" v="2348" actId="478"/>
          <ac:grpSpMkLst>
            <pc:docMk/>
            <pc:sldMk cId="2700144706" sldId="435"/>
            <ac:grpSpMk id="11" creationId="{AC1AA443-BA0A-6760-25D5-F90D722584C3}"/>
          </ac:grpSpMkLst>
        </pc:grpChg>
        <pc:grpChg chg="mod">
          <ac:chgData name="범수 김" userId="863329ffd88cf9fc" providerId="LiveId" clId="{4C51021A-3BA2-4081-B52D-54D3A768255E}" dt="2024-01-02T11:19:04.399" v="3121"/>
          <ac:grpSpMkLst>
            <pc:docMk/>
            <pc:sldMk cId="2700144706" sldId="435"/>
            <ac:grpSpMk id="14" creationId="{6D2AA30C-CEF9-41A9-EEA3-6741B7FA5ED8}"/>
          </ac:grpSpMkLst>
        </pc:grpChg>
        <pc:picChg chg="mod">
          <ac:chgData name="범수 김" userId="863329ffd88cf9fc" providerId="LiveId" clId="{4C51021A-3BA2-4081-B52D-54D3A768255E}" dt="2024-01-02T11:19:04.399" v="3121"/>
          <ac:picMkLst>
            <pc:docMk/>
            <pc:sldMk cId="2700144706" sldId="435"/>
            <ac:picMk id="7" creationId="{881E59D8-4A80-E6AD-A27D-EB35D40363D7}"/>
          </ac:picMkLst>
        </pc:picChg>
        <pc:picChg chg="mod">
          <ac:chgData name="범수 김" userId="863329ffd88cf9fc" providerId="LiveId" clId="{4C51021A-3BA2-4081-B52D-54D3A768255E}" dt="2024-01-02T11:19:04.399" v="3121"/>
          <ac:picMkLst>
            <pc:docMk/>
            <pc:sldMk cId="2700144706" sldId="435"/>
            <ac:picMk id="15" creationId="{D6977842-2989-463D-C6A9-96FC3F1EEEA9}"/>
          </ac:picMkLst>
        </pc:picChg>
        <pc:picChg chg="add mod">
          <ac:chgData name="범수 김" userId="863329ffd88cf9fc" providerId="LiveId" clId="{4C51021A-3BA2-4081-B52D-54D3A768255E}" dt="2024-01-02T11:22:27.862" v="3579" actId="1076"/>
          <ac:picMkLst>
            <pc:docMk/>
            <pc:sldMk cId="2700144706" sldId="435"/>
            <ac:picMk id="19" creationId="{6EE356E8-9FB0-408E-57FD-825F33A250C9}"/>
          </ac:picMkLst>
        </pc:picChg>
      </pc:sldChg>
      <pc:sldChg chg="modSp add mod">
        <pc:chgData name="범수 김" userId="863329ffd88cf9fc" providerId="LiveId" clId="{4C51021A-3BA2-4081-B52D-54D3A768255E}" dt="2024-01-02T11:23:15.700" v="3633" actId="20577"/>
        <pc:sldMkLst>
          <pc:docMk/>
          <pc:sldMk cId="2120157978" sldId="436"/>
        </pc:sldMkLst>
        <pc:spChg chg="mod">
          <ac:chgData name="범수 김" userId="863329ffd88cf9fc" providerId="LiveId" clId="{4C51021A-3BA2-4081-B52D-54D3A768255E}" dt="2024-01-02T11:23:15.700" v="3633" actId="20577"/>
          <ac:spMkLst>
            <pc:docMk/>
            <pc:sldMk cId="2120157978" sldId="43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3:59:13.153" v="3992" actId="1076"/>
        <pc:sldMkLst>
          <pc:docMk/>
          <pc:sldMk cId="4087370076" sldId="437"/>
        </pc:sldMkLst>
        <pc:spChg chg="add mod">
          <ac:chgData name="범수 김" userId="863329ffd88cf9fc" providerId="LiveId" clId="{4C51021A-3BA2-4081-B52D-54D3A768255E}" dt="2024-01-02T13:59:10.730" v="3991" actId="1076"/>
          <ac:spMkLst>
            <pc:docMk/>
            <pc:sldMk cId="4087370076" sldId="437"/>
            <ac:spMk id="2" creationId="{818BC0E1-8D10-6301-5B40-C18AECD2A8F0}"/>
          </ac:spMkLst>
        </pc:spChg>
        <pc:spChg chg="mod">
          <ac:chgData name="범수 김" userId="863329ffd88cf9fc" providerId="LiveId" clId="{4C51021A-3BA2-4081-B52D-54D3A768255E}" dt="2024-01-02T11:23:21.405" v="3639" actId="1076"/>
          <ac:spMkLst>
            <pc:docMk/>
            <pc:sldMk cId="4087370076" sldId="437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1:25:29.992" v="3894" actId="164"/>
          <ac:spMkLst>
            <pc:docMk/>
            <pc:sldMk cId="4087370076" sldId="437"/>
            <ac:spMk id="6" creationId="{AA6EF066-11B9-90B2-579F-D002EAEABADE}"/>
          </ac:spMkLst>
        </pc:spChg>
        <pc:grpChg chg="add mod">
          <ac:chgData name="범수 김" userId="863329ffd88cf9fc" providerId="LiveId" clId="{4C51021A-3BA2-4081-B52D-54D3A768255E}" dt="2024-01-02T13:59:13.153" v="3992" actId="1076"/>
          <ac:grpSpMkLst>
            <pc:docMk/>
            <pc:sldMk cId="4087370076" sldId="437"/>
            <ac:grpSpMk id="7" creationId="{8E32598F-AFE3-5848-49F1-F7EE97AEC92D}"/>
          </ac:grpSpMkLst>
        </pc:grpChg>
        <pc:picChg chg="add mod">
          <ac:chgData name="범수 김" userId="863329ffd88cf9fc" providerId="LiveId" clId="{4C51021A-3BA2-4081-B52D-54D3A768255E}" dt="2024-01-02T11:25:29.992" v="3894" actId="164"/>
          <ac:picMkLst>
            <pc:docMk/>
            <pc:sldMk cId="4087370076" sldId="437"/>
            <ac:picMk id="4" creationId="{E0385E10-B85D-29D6-1041-FB4C5035A7B0}"/>
          </ac:picMkLst>
        </pc:picChg>
      </pc:sldChg>
      <pc:sldChg chg="modSp add mod">
        <pc:chgData name="범수 김" userId="863329ffd88cf9fc" providerId="LiveId" clId="{4C51021A-3BA2-4081-B52D-54D3A768255E}" dt="2024-01-02T13:58:53.864" v="3983" actId="12789"/>
        <pc:sldMkLst>
          <pc:docMk/>
          <pc:sldMk cId="2332790415" sldId="438"/>
        </pc:sldMkLst>
        <pc:spChg chg="mod">
          <ac:chgData name="범수 김" userId="863329ffd88cf9fc" providerId="LiveId" clId="{4C51021A-3BA2-4081-B52D-54D3A768255E}" dt="2024-01-02T13:58:53.864" v="3983" actId="12789"/>
          <ac:spMkLst>
            <pc:docMk/>
            <pc:sldMk cId="2332790415" sldId="438"/>
            <ac:spMk id="5" creationId="{A389414F-66B7-1262-7F78-D45BD7660CF6}"/>
          </ac:spMkLst>
        </pc:spChg>
      </pc:sldChg>
      <pc:sldChg chg="addSp delSp modSp add mod ord">
        <pc:chgData name="범수 김" userId="863329ffd88cf9fc" providerId="LiveId" clId="{4C51021A-3BA2-4081-B52D-54D3A768255E}" dt="2024-01-02T14:04:49.734" v="4314" actId="208"/>
        <pc:sldMkLst>
          <pc:docMk/>
          <pc:sldMk cId="1369894659" sldId="439"/>
        </pc:sldMkLst>
        <pc:spChg chg="add mod">
          <ac:chgData name="범수 김" userId="863329ffd88cf9fc" providerId="LiveId" clId="{4C51021A-3BA2-4081-B52D-54D3A768255E}" dt="2024-01-02T14:04:49.734" v="4314" actId="208"/>
          <ac:spMkLst>
            <pc:docMk/>
            <pc:sldMk cId="1369894659" sldId="439"/>
            <ac:spMk id="2" creationId="{C5F39038-5329-542A-D7EC-7A16504A8071}"/>
          </ac:spMkLst>
        </pc:spChg>
        <pc:spChg chg="mod">
          <ac:chgData name="범수 김" userId="863329ffd88cf9fc" providerId="LiveId" clId="{4C51021A-3BA2-4081-B52D-54D3A768255E}" dt="2024-01-02T13:59:00.590" v="3990" actId="1076"/>
          <ac:spMkLst>
            <pc:docMk/>
            <pc:sldMk cId="1369894659" sldId="439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4:03:14.875" v="4126" actId="571"/>
          <ac:spMkLst>
            <pc:docMk/>
            <pc:sldMk cId="1369894659" sldId="439"/>
            <ac:spMk id="6" creationId="{4D4E7B27-46AB-0D8F-DE04-740A91DBD366}"/>
          </ac:spMkLst>
        </pc:spChg>
        <pc:spChg chg="add mod">
          <ac:chgData name="범수 김" userId="863329ffd88cf9fc" providerId="LiveId" clId="{4C51021A-3BA2-4081-B52D-54D3A768255E}" dt="2024-01-02T14:03:20.212" v="4131" actId="164"/>
          <ac:spMkLst>
            <pc:docMk/>
            <pc:sldMk cId="1369894659" sldId="439"/>
            <ac:spMk id="8" creationId="{1E298504-D093-09E9-95FC-05F8504B8596}"/>
          </ac:spMkLst>
        </pc:spChg>
        <pc:spChg chg="add del mod">
          <ac:chgData name="범수 김" userId="863329ffd88cf9fc" providerId="LiveId" clId="{4C51021A-3BA2-4081-B52D-54D3A768255E}" dt="2024-01-02T14:03:15.532" v="4127" actId="21"/>
          <ac:spMkLst>
            <pc:docMk/>
            <pc:sldMk cId="1369894659" sldId="439"/>
            <ac:spMk id="11" creationId="{56B626E0-8ECF-FEAA-9029-E724F628955E}"/>
          </ac:spMkLst>
        </pc:spChg>
        <pc:spChg chg="add mod">
          <ac:chgData name="범수 김" userId="863329ffd88cf9fc" providerId="LiveId" clId="{4C51021A-3BA2-4081-B52D-54D3A768255E}" dt="2024-01-02T14:03:25.682" v="4133" actId="1076"/>
          <ac:spMkLst>
            <pc:docMk/>
            <pc:sldMk cId="1369894659" sldId="439"/>
            <ac:spMk id="12" creationId="{990EA7FA-57CD-8E2E-B937-86531ABCFB24}"/>
          </ac:spMkLst>
        </pc:spChg>
        <pc:spChg chg="add mod">
          <ac:chgData name="범수 김" userId="863329ffd88cf9fc" providerId="LiveId" clId="{4C51021A-3BA2-4081-B52D-54D3A768255E}" dt="2024-01-02T14:03:59.993" v="4149" actId="164"/>
          <ac:spMkLst>
            <pc:docMk/>
            <pc:sldMk cId="1369894659" sldId="439"/>
            <ac:spMk id="17" creationId="{BA3C53AF-6297-005E-B494-9DC0F7B4B2A4}"/>
          </ac:spMkLst>
        </pc:spChg>
        <pc:spChg chg="add mod">
          <ac:chgData name="범수 김" userId="863329ffd88cf9fc" providerId="LiveId" clId="{4C51021A-3BA2-4081-B52D-54D3A768255E}" dt="2024-01-02T14:04:19.260" v="4186" actId="1076"/>
          <ac:spMkLst>
            <pc:docMk/>
            <pc:sldMk cId="1369894659" sldId="439"/>
            <ac:spMk id="19" creationId="{23992D01-27E4-9E04-9CB0-D1832A88A748}"/>
          </ac:spMkLst>
        </pc:spChg>
        <pc:grpChg chg="add mod">
          <ac:chgData name="범수 김" userId="863329ffd88cf9fc" providerId="LiveId" clId="{4C51021A-3BA2-4081-B52D-54D3A768255E}" dt="2024-01-02T14:03:21.033" v="4132" actId="164"/>
          <ac:grpSpMkLst>
            <pc:docMk/>
            <pc:sldMk cId="1369894659" sldId="439"/>
            <ac:grpSpMk id="7" creationId="{A9203349-D494-B64A-7B8C-523E576A828F}"/>
          </ac:grpSpMkLst>
        </pc:grpChg>
        <pc:grpChg chg="add mod">
          <ac:chgData name="범수 김" userId="863329ffd88cf9fc" providerId="LiveId" clId="{4C51021A-3BA2-4081-B52D-54D3A768255E}" dt="2024-01-02T14:03:21.033" v="4132" actId="164"/>
          <ac:grpSpMkLst>
            <pc:docMk/>
            <pc:sldMk cId="1369894659" sldId="439"/>
            <ac:grpSpMk id="13" creationId="{CDF2890E-364A-043F-913B-6A9E410F0529}"/>
          </ac:grpSpMkLst>
        </pc:grpChg>
        <pc:grpChg chg="add del mod">
          <ac:chgData name="범수 김" userId="863329ffd88cf9fc" providerId="LiveId" clId="{4C51021A-3BA2-4081-B52D-54D3A768255E}" dt="2024-01-02T14:03:32.720" v="4135" actId="478"/>
          <ac:grpSpMkLst>
            <pc:docMk/>
            <pc:sldMk cId="1369894659" sldId="439"/>
            <ac:grpSpMk id="14" creationId="{7E8691D2-FD99-2A6A-8DF1-E2075014D63E}"/>
          </ac:grpSpMkLst>
        </pc:grpChg>
        <pc:grpChg chg="add mod">
          <ac:chgData name="범수 김" userId="863329ffd88cf9fc" providerId="LiveId" clId="{4C51021A-3BA2-4081-B52D-54D3A768255E}" dt="2024-01-02T14:03:59.993" v="4149" actId="164"/>
          <ac:grpSpMkLst>
            <pc:docMk/>
            <pc:sldMk cId="1369894659" sldId="439"/>
            <ac:grpSpMk id="18" creationId="{209E4279-0EFF-ECFE-CFF8-653D8197ED2E}"/>
          </ac:grpSpMkLst>
        </pc:grpChg>
        <pc:picChg chg="add mod">
          <ac:chgData name="범수 김" userId="863329ffd88cf9fc" providerId="LiveId" clId="{4C51021A-3BA2-4081-B52D-54D3A768255E}" dt="2024-01-02T14:03:14.875" v="4126" actId="571"/>
          <ac:picMkLst>
            <pc:docMk/>
            <pc:sldMk cId="1369894659" sldId="439"/>
            <ac:picMk id="4" creationId="{D2CB45D9-8660-FC6D-F37B-0CA215E49DE1}"/>
          </ac:picMkLst>
        </pc:picChg>
        <pc:picChg chg="add mod">
          <ac:chgData name="범수 김" userId="863329ffd88cf9fc" providerId="LiveId" clId="{4C51021A-3BA2-4081-B52D-54D3A768255E}" dt="2024-01-02T14:03:25.682" v="4133" actId="1076"/>
          <ac:picMkLst>
            <pc:docMk/>
            <pc:sldMk cId="1369894659" sldId="439"/>
            <ac:picMk id="10" creationId="{E752E6E8-22BC-5F8B-B5C1-2B11E4F0A215}"/>
          </ac:picMkLst>
        </pc:picChg>
        <pc:picChg chg="add mod">
          <ac:chgData name="범수 김" userId="863329ffd88cf9fc" providerId="LiveId" clId="{4C51021A-3BA2-4081-B52D-54D3A768255E}" dt="2024-01-02T14:03:59.993" v="4149" actId="164"/>
          <ac:picMkLst>
            <pc:docMk/>
            <pc:sldMk cId="1369894659" sldId="439"/>
            <ac:picMk id="16" creationId="{E4988213-C6CA-E012-9B0B-14FFBF6ABDD7}"/>
          </ac:picMkLst>
        </pc:picChg>
        <pc:picChg chg="add mod">
          <ac:chgData name="범수 김" userId="863329ffd88cf9fc" providerId="LiveId" clId="{4C51021A-3BA2-4081-B52D-54D3A768255E}" dt="2024-01-02T14:04:30.459" v="4191" actId="208"/>
          <ac:picMkLst>
            <pc:docMk/>
            <pc:sldMk cId="1369894659" sldId="439"/>
            <ac:picMk id="21" creationId="{6043579F-E5CC-0BF4-EDDE-1C48658A6244}"/>
          </ac:picMkLst>
        </pc:picChg>
      </pc:sldChg>
      <pc:sldChg chg="modSp add mod">
        <pc:chgData name="범수 김" userId="863329ffd88cf9fc" providerId="LiveId" clId="{4C51021A-3BA2-4081-B52D-54D3A768255E}" dt="2024-01-02T14:04:13.127" v="4184" actId="208"/>
        <pc:sldMkLst>
          <pc:docMk/>
          <pc:sldMk cId="2003553870" sldId="440"/>
        </pc:sldMkLst>
        <pc:spChg chg="mod">
          <ac:chgData name="범수 김" userId="863329ffd88cf9fc" providerId="LiveId" clId="{4C51021A-3BA2-4081-B52D-54D3A768255E}" dt="2024-01-02T14:04:13.127" v="4184" actId="208"/>
          <ac:spMkLst>
            <pc:docMk/>
            <pc:sldMk cId="2003553870" sldId="440"/>
            <ac:spMk id="2" creationId="{C5F39038-5329-542A-D7EC-7A16504A8071}"/>
          </ac:spMkLst>
        </pc:spChg>
      </pc:sldChg>
      <pc:sldChg chg="addSp delSp modSp add mod">
        <pc:chgData name="범수 김" userId="863329ffd88cf9fc" providerId="LiveId" clId="{4C51021A-3BA2-4081-B52D-54D3A768255E}" dt="2024-01-02T14:17:43.874" v="6992" actId="1076"/>
        <pc:sldMkLst>
          <pc:docMk/>
          <pc:sldMk cId="2088082824" sldId="441"/>
        </pc:sldMkLst>
        <pc:spChg chg="del mod">
          <ac:chgData name="범수 김" userId="863329ffd88cf9fc" providerId="LiveId" clId="{4C51021A-3BA2-4081-B52D-54D3A768255E}" dt="2024-01-02T14:17:39.563" v="6988" actId="478"/>
          <ac:spMkLst>
            <pc:docMk/>
            <pc:sldMk cId="2088082824" sldId="441"/>
            <ac:spMk id="2" creationId="{44D47F99-6F73-4CDF-8FE9-FF54B37381EB}"/>
          </ac:spMkLst>
        </pc:spChg>
        <pc:grpChg chg="del">
          <ac:chgData name="범수 김" userId="863329ffd88cf9fc" providerId="LiveId" clId="{4C51021A-3BA2-4081-B52D-54D3A768255E}" dt="2024-01-02T14:05:54.408" v="4316" actId="478"/>
          <ac:grpSpMkLst>
            <pc:docMk/>
            <pc:sldMk cId="2088082824" sldId="441"/>
            <ac:grpSpMk id="11" creationId="{AC1AA443-BA0A-6760-25D5-F90D722584C3}"/>
          </ac:grpSpMkLst>
        </pc:grpChg>
        <pc:picChg chg="add mod">
          <ac:chgData name="범수 김" userId="863329ffd88cf9fc" providerId="LiveId" clId="{4C51021A-3BA2-4081-B52D-54D3A768255E}" dt="2024-01-02T14:17:43.874" v="6992" actId="1076"/>
          <ac:picMkLst>
            <pc:docMk/>
            <pc:sldMk cId="2088082824" sldId="441"/>
            <ac:picMk id="7" creationId="{BC7C0957-9359-E305-33B9-971F03FA701B}"/>
          </ac:picMkLst>
        </pc:picChg>
      </pc:sldChg>
      <pc:sldChg chg="modSp add mod">
        <pc:chgData name="범수 김" userId="863329ffd88cf9fc" providerId="LiveId" clId="{4C51021A-3BA2-4081-B52D-54D3A768255E}" dt="2024-01-02T14:06:50.167" v="4373" actId="20577"/>
        <pc:sldMkLst>
          <pc:docMk/>
          <pc:sldMk cId="814892755" sldId="442"/>
        </pc:sldMkLst>
        <pc:spChg chg="mod">
          <ac:chgData name="범수 김" userId="863329ffd88cf9fc" providerId="LiveId" clId="{4C51021A-3BA2-4081-B52D-54D3A768255E}" dt="2024-01-02T14:06:50.167" v="4373" actId="20577"/>
          <ac:spMkLst>
            <pc:docMk/>
            <pc:sldMk cId="814892755" sldId="44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2T14:51:08.775" v="11485" actId="20577"/>
        <pc:sldMkLst>
          <pc:docMk/>
          <pc:sldMk cId="964790811" sldId="443"/>
        </pc:sldMkLst>
        <pc:spChg chg="add mod">
          <ac:chgData name="범수 김" userId="863329ffd88cf9fc" providerId="LiveId" clId="{4C51021A-3BA2-4081-B52D-54D3A768255E}" dt="2024-01-02T14:51:08.775" v="11485" actId="20577"/>
          <ac:spMkLst>
            <pc:docMk/>
            <pc:sldMk cId="964790811" sldId="443"/>
            <ac:spMk id="2" creationId="{9750A1F2-0B30-D23A-AF56-3853E41F6DD0}"/>
          </ac:spMkLst>
        </pc:spChg>
        <pc:spChg chg="add del mod">
          <ac:chgData name="범수 김" userId="863329ffd88cf9fc" providerId="LiveId" clId="{4C51021A-3BA2-4081-B52D-54D3A768255E}" dt="2024-01-02T14:09:04.570" v="4786" actId="478"/>
          <ac:spMkLst>
            <pc:docMk/>
            <pc:sldMk cId="964790811" sldId="443"/>
            <ac:spMk id="3" creationId="{8C4506F2-0136-F62F-21EE-350BBB3848FA}"/>
          </ac:spMkLst>
        </pc:spChg>
        <pc:spChg chg="mod">
          <ac:chgData name="범수 김" userId="863329ffd88cf9fc" providerId="LiveId" clId="{4C51021A-3BA2-4081-B52D-54D3A768255E}" dt="2024-01-02T14:06:56.328" v="4380" actId="1076"/>
          <ac:spMkLst>
            <pc:docMk/>
            <pc:sldMk cId="964790811" sldId="443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11:26.215" v="4832" actId="20577"/>
        <pc:sldMkLst>
          <pc:docMk/>
          <pc:sldMk cId="2610655503" sldId="444"/>
        </pc:sldMkLst>
        <pc:spChg chg="mod">
          <ac:chgData name="범수 김" userId="863329ffd88cf9fc" providerId="LiveId" clId="{4C51021A-3BA2-4081-B52D-54D3A768255E}" dt="2024-01-02T14:11:26.215" v="4832" actId="20577"/>
          <ac:spMkLst>
            <pc:docMk/>
            <pc:sldMk cId="2610655503" sldId="444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17:59.362" v="7001" actId="208"/>
        <pc:sldMkLst>
          <pc:docMk/>
          <pc:sldMk cId="547143005" sldId="445"/>
        </pc:sldMkLst>
        <pc:spChg chg="add mod">
          <ac:chgData name="범수 김" userId="863329ffd88cf9fc" providerId="LiveId" clId="{4C51021A-3BA2-4081-B52D-54D3A768255E}" dt="2024-01-02T14:17:59.362" v="7001" actId="208"/>
          <ac:spMkLst>
            <pc:docMk/>
            <pc:sldMk cId="547143005" sldId="445"/>
            <ac:spMk id="2" creationId="{82E9EC64-6461-137C-8C2B-1F8E67739A96}"/>
          </ac:spMkLst>
        </pc:spChg>
        <pc:spChg chg="mod">
          <ac:chgData name="범수 김" userId="863329ffd88cf9fc" providerId="LiveId" clId="{4C51021A-3BA2-4081-B52D-54D3A768255E}" dt="2024-01-02T14:11:34.375" v="4839" actId="1076"/>
          <ac:spMkLst>
            <pc:docMk/>
            <pc:sldMk cId="547143005" sldId="445"/>
            <ac:spMk id="5" creationId="{A389414F-66B7-1262-7F78-D45BD7660CF6}"/>
          </ac:spMkLst>
        </pc:spChg>
      </pc:sldChg>
      <pc:sldChg chg="modSp add del mod">
        <pc:chgData name="범수 김" userId="863329ffd88cf9fc" providerId="LiveId" clId="{4C51021A-3BA2-4081-B52D-54D3A768255E}" dt="2024-01-02T14:09:59.148" v="4808" actId="47"/>
        <pc:sldMkLst>
          <pc:docMk/>
          <pc:sldMk cId="4124680445" sldId="445"/>
        </pc:sldMkLst>
        <pc:spChg chg="mod">
          <ac:chgData name="범수 김" userId="863329ffd88cf9fc" providerId="LiveId" clId="{4C51021A-3BA2-4081-B52D-54D3A768255E}" dt="2024-01-02T14:09:11.707" v="4807" actId="20577"/>
          <ac:spMkLst>
            <pc:docMk/>
            <pc:sldMk cId="4124680445" sldId="445"/>
            <ac:spMk id="2" creationId="{9750A1F2-0B30-D23A-AF56-3853E41F6DD0}"/>
          </ac:spMkLst>
        </pc:spChg>
      </pc:sldChg>
      <pc:sldChg chg="modSp add mod">
        <pc:chgData name="범수 김" userId="863329ffd88cf9fc" providerId="LiveId" clId="{4C51021A-3BA2-4081-B52D-54D3A768255E}" dt="2024-01-02T14:12:48.968" v="5135" actId="20577"/>
        <pc:sldMkLst>
          <pc:docMk/>
          <pc:sldMk cId="2743864044" sldId="446"/>
        </pc:sldMkLst>
        <pc:spChg chg="mod">
          <ac:chgData name="범수 김" userId="863329ffd88cf9fc" providerId="LiveId" clId="{4C51021A-3BA2-4081-B52D-54D3A768255E}" dt="2024-01-02T14:12:48.968" v="5135" actId="20577"/>
          <ac:spMkLst>
            <pc:docMk/>
            <pc:sldMk cId="2743864044" sldId="44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51:27.907" v="11536" actId="6549"/>
        <pc:sldMkLst>
          <pc:docMk/>
          <pc:sldMk cId="1949590341" sldId="447"/>
        </pc:sldMkLst>
        <pc:spChg chg="add mod">
          <ac:chgData name="범수 김" userId="863329ffd88cf9fc" providerId="LiveId" clId="{4C51021A-3BA2-4081-B52D-54D3A768255E}" dt="2024-01-02T14:51:27.907" v="11536" actId="6549"/>
          <ac:spMkLst>
            <pc:docMk/>
            <pc:sldMk cId="1949590341" sldId="447"/>
            <ac:spMk id="2" creationId="{6FB79A53-E62C-7436-CE1B-5707399789C0}"/>
          </ac:spMkLst>
        </pc:spChg>
        <pc:spChg chg="mod">
          <ac:chgData name="범수 김" userId="863329ffd88cf9fc" providerId="LiveId" clId="{4C51021A-3BA2-4081-B52D-54D3A768255E}" dt="2024-01-02T14:12:55.625" v="5144" actId="1076"/>
          <ac:spMkLst>
            <pc:docMk/>
            <pc:sldMk cId="1949590341" sldId="447"/>
            <ac:spMk id="5" creationId="{A389414F-66B7-1262-7F78-D45BD7660CF6}"/>
          </ac:spMkLst>
        </pc:spChg>
        <pc:picChg chg="add mod">
          <ac:chgData name="범수 김" userId="863329ffd88cf9fc" providerId="LiveId" clId="{4C51021A-3BA2-4081-B52D-54D3A768255E}" dt="2024-01-02T14:14:48.811" v="5870" actId="1076"/>
          <ac:picMkLst>
            <pc:docMk/>
            <pc:sldMk cId="1949590341" sldId="447"/>
            <ac:picMk id="4" creationId="{13F6D083-90CF-86B1-C121-4B376BC4B367}"/>
          </ac:picMkLst>
        </pc:picChg>
      </pc:sldChg>
      <pc:sldChg chg="modSp add mod">
        <pc:chgData name="범수 김" userId="863329ffd88cf9fc" providerId="LiveId" clId="{4C51021A-3BA2-4081-B52D-54D3A768255E}" dt="2024-01-02T14:51:46.360" v="11544" actId="20577"/>
        <pc:sldMkLst>
          <pc:docMk/>
          <pc:sldMk cId="3484599724" sldId="448"/>
        </pc:sldMkLst>
        <pc:spChg chg="mod">
          <ac:chgData name="범수 김" userId="863329ffd88cf9fc" providerId="LiveId" clId="{4C51021A-3BA2-4081-B52D-54D3A768255E}" dt="2024-01-02T14:51:46.360" v="11544" actId="20577"/>
          <ac:spMkLst>
            <pc:docMk/>
            <pc:sldMk cId="3484599724" sldId="448"/>
            <ac:spMk id="2" creationId="{6FB79A53-E62C-7436-CE1B-5707399789C0}"/>
          </ac:spMkLst>
        </pc:spChg>
        <pc:picChg chg="mod">
          <ac:chgData name="범수 김" userId="863329ffd88cf9fc" providerId="LiveId" clId="{4C51021A-3BA2-4081-B52D-54D3A768255E}" dt="2024-01-02T14:17:06.952" v="6860" actId="1076"/>
          <ac:picMkLst>
            <pc:docMk/>
            <pc:sldMk cId="3484599724" sldId="448"/>
            <ac:picMk id="4" creationId="{13F6D083-90CF-86B1-C121-4B376BC4B367}"/>
          </ac:picMkLst>
        </pc:picChg>
      </pc:sldChg>
      <pc:sldChg chg="add del">
        <pc:chgData name="범수 김" userId="863329ffd88cf9fc" providerId="LiveId" clId="{4C51021A-3BA2-4081-B52D-54D3A768255E}" dt="2024-01-02T14:16:25.289" v="6525" actId="47"/>
        <pc:sldMkLst>
          <pc:docMk/>
          <pc:sldMk cId="79207234" sldId="449"/>
        </pc:sldMkLst>
      </pc:sldChg>
      <pc:sldChg chg="modSp add mod">
        <pc:chgData name="범수 김" userId="863329ffd88cf9fc" providerId="LiveId" clId="{4C51021A-3BA2-4081-B52D-54D3A768255E}" dt="2024-01-02T14:18:37.885" v="7044" actId="20577"/>
        <pc:sldMkLst>
          <pc:docMk/>
          <pc:sldMk cId="3706940596" sldId="449"/>
        </pc:sldMkLst>
        <pc:spChg chg="mod">
          <ac:chgData name="범수 김" userId="863329ffd88cf9fc" providerId="LiveId" clId="{4C51021A-3BA2-4081-B52D-54D3A768255E}" dt="2024-01-02T14:18:37.885" v="7044" actId="20577"/>
          <ac:spMkLst>
            <pc:docMk/>
            <pc:sldMk cId="3706940596" sldId="44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20:18.387" v="7216" actId="20577"/>
        <pc:sldMkLst>
          <pc:docMk/>
          <pc:sldMk cId="3927697785" sldId="450"/>
        </pc:sldMkLst>
        <pc:spChg chg="add mod">
          <ac:chgData name="범수 김" userId="863329ffd88cf9fc" providerId="LiveId" clId="{4C51021A-3BA2-4081-B52D-54D3A768255E}" dt="2024-01-02T14:20:18.387" v="7216" actId="20577"/>
          <ac:spMkLst>
            <pc:docMk/>
            <pc:sldMk cId="3927697785" sldId="450"/>
            <ac:spMk id="2" creationId="{76D6BFA3-9936-DDD1-8E92-19243C4E90EE}"/>
          </ac:spMkLst>
        </pc:spChg>
        <pc:spChg chg="mod">
          <ac:chgData name="범수 김" userId="863329ffd88cf9fc" providerId="LiveId" clId="{4C51021A-3BA2-4081-B52D-54D3A768255E}" dt="2024-01-02T14:18:43.208" v="7051" actId="1076"/>
          <ac:spMkLst>
            <pc:docMk/>
            <pc:sldMk cId="3927697785" sldId="450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20:48.236" v="7252" actId="20577"/>
        <pc:sldMkLst>
          <pc:docMk/>
          <pc:sldMk cId="2071286931" sldId="451"/>
        </pc:sldMkLst>
        <pc:spChg chg="mod">
          <ac:chgData name="범수 김" userId="863329ffd88cf9fc" providerId="LiveId" clId="{4C51021A-3BA2-4081-B52D-54D3A768255E}" dt="2024-01-02T14:20:48.236" v="7252" actId="20577"/>
          <ac:spMkLst>
            <pc:docMk/>
            <pc:sldMk cId="2071286931" sldId="45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21:19.713" v="7394" actId="208"/>
        <pc:sldMkLst>
          <pc:docMk/>
          <pc:sldMk cId="1277509422" sldId="452"/>
        </pc:sldMkLst>
        <pc:spChg chg="add mod">
          <ac:chgData name="범수 김" userId="863329ffd88cf9fc" providerId="LiveId" clId="{4C51021A-3BA2-4081-B52D-54D3A768255E}" dt="2024-01-02T14:21:19.713" v="7394" actId="208"/>
          <ac:spMkLst>
            <pc:docMk/>
            <pc:sldMk cId="1277509422" sldId="452"/>
            <ac:spMk id="2" creationId="{05A35DF0-4C70-D112-4DA8-4A2596AB9AAF}"/>
          </ac:spMkLst>
        </pc:spChg>
        <pc:spChg chg="mod">
          <ac:chgData name="범수 김" userId="863329ffd88cf9fc" providerId="LiveId" clId="{4C51021A-3BA2-4081-B52D-54D3A768255E}" dt="2024-01-02T14:20:53.732" v="7260" actId="1076"/>
          <ac:spMkLst>
            <pc:docMk/>
            <pc:sldMk cId="1277509422" sldId="452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21:39.413" v="7453" actId="12789"/>
        <pc:sldMkLst>
          <pc:docMk/>
          <pc:sldMk cId="1235724521" sldId="453"/>
        </pc:sldMkLst>
        <pc:spChg chg="mod">
          <ac:chgData name="범수 김" userId="863329ffd88cf9fc" providerId="LiveId" clId="{4C51021A-3BA2-4081-B52D-54D3A768255E}" dt="2024-01-02T14:21:39.413" v="7453" actId="12789"/>
          <ac:spMkLst>
            <pc:docMk/>
            <pc:sldMk cId="1235724521" sldId="453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2T14:26:02.023" v="8020" actId="164"/>
        <pc:sldMkLst>
          <pc:docMk/>
          <pc:sldMk cId="944985653" sldId="454"/>
        </pc:sldMkLst>
        <pc:spChg chg="add mod">
          <ac:chgData name="범수 김" userId="863329ffd88cf9fc" providerId="LiveId" clId="{4C51021A-3BA2-4081-B52D-54D3A768255E}" dt="2024-01-02T14:22:18.405" v="7473" actId="164"/>
          <ac:spMkLst>
            <pc:docMk/>
            <pc:sldMk cId="944985653" sldId="454"/>
            <ac:spMk id="4" creationId="{D65D02F1-CA6D-5DC4-FBF5-5B0CCC414378}"/>
          </ac:spMkLst>
        </pc:spChg>
        <pc:spChg chg="mod">
          <ac:chgData name="범수 김" userId="863329ffd88cf9fc" providerId="LiveId" clId="{4C51021A-3BA2-4081-B52D-54D3A768255E}" dt="2024-01-02T14:26:02.023" v="8020" actId="164"/>
          <ac:spMkLst>
            <pc:docMk/>
            <pc:sldMk cId="944985653" sldId="454"/>
            <ac:spMk id="5" creationId="{A389414F-66B7-1262-7F78-D45BD7660CF6}"/>
          </ac:spMkLst>
        </pc:spChg>
        <pc:spChg chg="add del mod">
          <ac:chgData name="범수 김" userId="863329ffd88cf9fc" providerId="LiveId" clId="{4C51021A-3BA2-4081-B52D-54D3A768255E}" dt="2024-01-02T14:23:54.223" v="7646" actId="478"/>
          <ac:spMkLst>
            <pc:docMk/>
            <pc:sldMk cId="944985653" sldId="454"/>
            <ac:spMk id="9" creationId="{EA0BDC87-97A8-33B7-B138-797CFD067C0A}"/>
          </ac:spMkLst>
        </pc:spChg>
        <pc:spChg chg="add mod">
          <ac:chgData name="범수 김" userId="863329ffd88cf9fc" providerId="LiveId" clId="{4C51021A-3BA2-4081-B52D-54D3A768255E}" dt="2024-01-02T14:25:54.311" v="8015" actId="20577"/>
          <ac:spMkLst>
            <pc:docMk/>
            <pc:sldMk cId="944985653" sldId="454"/>
            <ac:spMk id="10" creationId="{C24729DA-2A3B-E82A-8271-0268C7684A08}"/>
          </ac:spMkLst>
        </pc:spChg>
        <pc:spChg chg="add mod">
          <ac:chgData name="범수 김" userId="863329ffd88cf9fc" providerId="LiveId" clId="{4C51021A-3BA2-4081-B52D-54D3A768255E}" dt="2024-01-02T14:26:02.023" v="8020" actId="164"/>
          <ac:spMkLst>
            <pc:docMk/>
            <pc:sldMk cId="944985653" sldId="454"/>
            <ac:spMk id="13" creationId="{57542AD3-BB07-BE9F-BE80-54CA6340B4C1}"/>
          </ac:spMkLst>
        </pc:spChg>
        <pc:spChg chg="add mod">
          <ac:chgData name="범수 김" userId="863329ffd88cf9fc" providerId="LiveId" clId="{4C51021A-3BA2-4081-B52D-54D3A768255E}" dt="2024-01-02T14:26:02.023" v="8020" actId="164"/>
          <ac:spMkLst>
            <pc:docMk/>
            <pc:sldMk cId="944985653" sldId="454"/>
            <ac:spMk id="14" creationId="{E01E1E04-CD19-1145-612C-FAC80EC112FC}"/>
          </ac:spMkLst>
        </pc:spChg>
        <pc:grpChg chg="add del mod">
          <ac:chgData name="범수 김" userId="863329ffd88cf9fc" providerId="LiveId" clId="{4C51021A-3BA2-4081-B52D-54D3A768255E}" dt="2024-01-02T14:23:53.407" v="7645" actId="478"/>
          <ac:grpSpMkLst>
            <pc:docMk/>
            <pc:sldMk cId="944985653" sldId="454"/>
            <ac:grpSpMk id="6" creationId="{BB7F2461-B73A-0A4B-98CD-30657BC8345B}"/>
          </ac:grpSpMkLst>
        </pc:grpChg>
        <pc:grpChg chg="add mod">
          <ac:chgData name="범수 김" userId="863329ffd88cf9fc" providerId="LiveId" clId="{4C51021A-3BA2-4081-B52D-54D3A768255E}" dt="2024-01-02T14:26:02.023" v="8020" actId="164"/>
          <ac:grpSpMkLst>
            <pc:docMk/>
            <pc:sldMk cId="944985653" sldId="454"/>
            <ac:grpSpMk id="15" creationId="{F714D8E6-6B8B-4B4B-8724-945DE87699F6}"/>
          </ac:grpSpMkLst>
        </pc:grpChg>
        <pc:picChg chg="add mod">
          <ac:chgData name="범수 김" userId="863329ffd88cf9fc" providerId="LiveId" clId="{4C51021A-3BA2-4081-B52D-54D3A768255E}" dt="2024-01-02T14:22:18.405" v="7473" actId="164"/>
          <ac:picMkLst>
            <pc:docMk/>
            <pc:sldMk cId="944985653" sldId="454"/>
            <ac:picMk id="3" creationId="{C647C1EE-81CB-2CE9-89B4-F73B5E22EE62}"/>
          </ac:picMkLst>
        </pc:picChg>
        <pc:picChg chg="add del mod">
          <ac:chgData name="범수 김" userId="863329ffd88cf9fc" providerId="LiveId" clId="{4C51021A-3BA2-4081-B52D-54D3A768255E}" dt="2024-01-02T14:23:53.094" v="7644" actId="478"/>
          <ac:picMkLst>
            <pc:docMk/>
            <pc:sldMk cId="944985653" sldId="454"/>
            <ac:picMk id="8" creationId="{9F351E2A-8158-4332-9BBE-F4E6AA07F843}"/>
          </ac:picMkLst>
        </pc:picChg>
        <pc:picChg chg="add mod">
          <ac:chgData name="범수 김" userId="863329ffd88cf9fc" providerId="LiveId" clId="{4C51021A-3BA2-4081-B52D-54D3A768255E}" dt="2024-01-02T14:26:02.023" v="8020" actId="164"/>
          <ac:picMkLst>
            <pc:docMk/>
            <pc:sldMk cId="944985653" sldId="454"/>
            <ac:picMk id="12" creationId="{666A18A6-5C8E-A1CA-DF99-25C64A9AD5EE}"/>
          </ac:picMkLst>
        </pc:picChg>
      </pc:sldChg>
      <pc:sldChg chg="addSp delSp modSp add mod ord">
        <pc:chgData name="범수 김" userId="863329ffd88cf9fc" providerId="LiveId" clId="{4C51021A-3BA2-4081-B52D-54D3A768255E}" dt="2024-01-02T14:23:49.886" v="7643" actId="14100"/>
        <pc:sldMkLst>
          <pc:docMk/>
          <pc:sldMk cId="394623916" sldId="455"/>
        </pc:sldMkLst>
        <pc:spChg chg="add del mod">
          <ac:chgData name="범수 김" userId="863329ffd88cf9fc" providerId="LiveId" clId="{4C51021A-3BA2-4081-B52D-54D3A768255E}" dt="2024-01-02T14:23:31.862" v="7634" actId="21"/>
          <ac:spMkLst>
            <pc:docMk/>
            <pc:sldMk cId="394623916" sldId="455"/>
            <ac:spMk id="2" creationId="{6CF35765-4E3F-F710-D4D5-4D868127C896}"/>
          </ac:spMkLst>
        </pc:spChg>
        <pc:spChg chg="mod">
          <ac:chgData name="범수 김" userId="863329ffd88cf9fc" providerId="LiveId" clId="{4C51021A-3BA2-4081-B52D-54D3A768255E}" dt="2024-01-02T14:23:30.959" v="7633" actId="571"/>
          <ac:spMkLst>
            <pc:docMk/>
            <pc:sldMk cId="394623916" sldId="455"/>
            <ac:spMk id="4" creationId="{D65D02F1-CA6D-5DC4-FBF5-5B0CCC414378}"/>
          </ac:spMkLst>
        </pc:spChg>
        <pc:spChg chg="add mod">
          <ac:chgData name="범수 김" userId="863329ffd88cf9fc" providerId="LiveId" clId="{4C51021A-3BA2-4081-B52D-54D3A768255E}" dt="2024-01-02T14:23:35.104" v="7637" actId="14100"/>
          <ac:spMkLst>
            <pc:docMk/>
            <pc:sldMk cId="394623916" sldId="455"/>
            <ac:spMk id="7" creationId="{1C1195D1-4022-1238-8E7F-AF2B72DB034D}"/>
          </ac:spMkLst>
        </pc:spChg>
        <pc:spChg chg="mod">
          <ac:chgData name="범수 김" userId="863329ffd88cf9fc" providerId="LiveId" clId="{4C51021A-3BA2-4081-B52D-54D3A768255E}" dt="2024-01-02T14:23:37.256" v="7638" actId="1076"/>
          <ac:spMkLst>
            <pc:docMk/>
            <pc:sldMk cId="394623916" sldId="455"/>
            <ac:spMk id="10" creationId="{C24729DA-2A3B-E82A-8271-0268C7684A08}"/>
          </ac:spMkLst>
        </pc:spChg>
        <pc:spChg chg="add mod">
          <ac:chgData name="범수 김" userId="863329ffd88cf9fc" providerId="LiveId" clId="{4C51021A-3BA2-4081-B52D-54D3A768255E}" dt="2024-01-02T14:23:49.886" v="7643" actId="14100"/>
          <ac:spMkLst>
            <pc:docMk/>
            <pc:sldMk cId="394623916" sldId="455"/>
            <ac:spMk id="11" creationId="{C2273620-B793-1129-91C3-45780D603DB1}"/>
          </ac:spMkLst>
        </pc:spChg>
        <pc:grpChg chg="mod">
          <ac:chgData name="범수 김" userId="863329ffd88cf9fc" providerId="LiveId" clId="{4C51021A-3BA2-4081-B52D-54D3A768255E}" dt="2024-01-02T14:23:30.959" v="7633" actId="571"/>
          <ac:grpSpMkLst>
            <pc:docMk/>
            <pc:sldMk cId="394623916" sldId="455"/>
            <ac:grpSpMk id="6" creationId="{BB7F2461-B73A-0A4B-98CD-30657BC8345B}"/>
          </ac:grpSpMkLst>
        </pc:grpChg>
        <pc:picChg chg="mod">
          <ac:chgData name="범수 김" userId="863329ffd88cf9fc" providerId="LiveId" clId="{4C51021A-3BA2-4081-B52D-54D3A768255E}" dt="2024-01-02T14:23:30.959" v="7633" actId="571"/>
          <ac:picMkLst>
            <pc:docMk/>
            <pc:sldMk cId="394623916" sldId="455"/>
            <ac:picMk id="3" creationId="{C647C1EE-81CB-2CE9-89B4-F73B5E22EE62}"/>
          </ac:picMkLst>
        </pc:picChg>
      </pc:sldChg>
      <pc:sldChg chg="modSp add mod">
        <pc:chgData name="범수 김" userId="863329ffd88cf9fc" providerId="LiveId" clId="{4C51021A-3BA2-4081-B52D-54D3A768255E}" dt="2024-01-02T14:29:29.440" v="8456" actId="20577"/>
        <pc:sldMkLst>
          <pc:docMk/>
          <pc:sldMk cId="4042075501" sldId="456"/>
        </pc:sldMkLst>
        <pc:spChg chg="mod">
          <ac:chgData name="범수 김" userId="863329ffd88cf9fc" providerId="LiveId" clId="{4C51021A-3BA2-4081-B52D-54D3A768255E}" dt="2024-01-02T14:29:29.440" v="8456" actId="20577"/>
          <ac:spMkLst>
            <pc:docMk/>
            <pc:sldMk cId="4042075501" sldId="456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27:07.027" v="8046" actId="12789"/>
        <pc:sldMkLst>
          <pc:docMk/>
          <pc:sldMk cId="580435428" sldId="457"/>
        </pc:sldMkLst>
        <pc:spChg chg="mod">
          <ac:chgData name="범수 김" userId="863329ffd88cf9fc" providerId="LiveId" clId="{4C51021A-3BA2-4081-B52D-54D3A768255E}" dt="2024-01-02T14:27:07.027" v="8046" actId="12789"/>
          <ac:spMkLst>
            <pc:docMk/>
            <pc:sldMk cId="580435428" sldId="45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28:33.753" v="8412" actId="1076"/>
        <pc:sldMkLst>
          <pc:docMk/>
          <pc:sldMk cId="4043915474" sldId="458"/>
        </pc:sldMkLst>
        <pc:spChg chg="add mod">
          <ac:chgData name="범수 김" userId="863329ffd88cf9fc" providerId="LiveId" clId="{4C51021A-3BA2-4081-B52D-54D3A768255E}" dt="2024-01-02T14:28:32.917" v="8411" actId="208"/>
          <ac:spMkLst>
            <pc:docMk/>
            <pc:sldMk cId="4043915474" sldId="458"/>
            <ac:spMk id="2" creationId="{D43013C8-A640-CB84-392E-6F505C0BB537}"/>
          </ac:spMkLst>
        </pc:spChg>
        <pc:spChg chg="mod">
          <ac:chgData name="범수 김" userId="863329ffd88cf9fc" providerId="LiveId" clId="{4C51021A-3BA2-4081-B52D-54D3A768255E}" dt="2024-01-02T14:27:11.566" v="8052" actId="1076"/>
          <ac:spMkLst>
            <pc:docMk/>
            <pc:sldMk cId="4043915474" sldId="458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4:28:10.147" v="8268" actId="164"/>
          <ac:spMkLst>
            <pc:docMk/>
            <pc:sldMk cId="4043915474" sldId="458"/>
            <ac:spMk id="6" creationId="{DD393820-C6E4-E26A-87F3-23E6499FF637}"/>
          </ac:spMkLst>
        </pc:spChg>
        <pc:spChg chg="add mod">
          <ac:chgData name="범수 김" userId="863329ffd88cf9fc" providerId="LiveId" clId="{4C51021A-3BA2-4081-B52D-54D3A768255E}" dt="2024-01-02T14:28:04.349" v="8265" actId="571"/>
          <ac:spMkLst>
            <pc:docMk/>
            <pc:sldMk cId="4043915474" sldId="458"/>
            <ac:spMk id="8" creationId="{942BA95B-4695-323C-3A14-7CB6B5F0DB53}"/>
          </ac:spMkLst>
        </pc:spChg>
        <pc:spChg chg="add mod">
          <ac:chgData name="범수 김" userId="863329ffd88cf9fc" providerId="LiveId" clId="{4C51021A-3BA2-4081-B52D-54D3A768255E}" dt="2024-01-02T14:28:10.147" v="8268" actId="164"/>
          <ac:spMkLst>
            <pc:docMk/>
            <pc:sldMk cId="4043915474" sldId="458"/>
            <ac:spMk id="9" creationId="{BA86E6AE-D68C-2EEF-C870-130B2B6685F8}"/>
          </ac:spMkLst>
        </pc:spChg>
        <pc:grpChg chg="add mod">
          <ac:chgData name="범수 김" userId="863329ffd88cf9fc" providerId="LiveId" clId="{4C51021A-3BA2-4081-B52D-54D3A768255E}" dt="2024-01-02T14:28:33.753" v="8412" actId="1076"/>
          <ac:grpSpMkLst>
            <pc:docMk/>
            <pc:sldMk cId="4043915474" sldId="458"/>
            <ac:grpSpMk id="10" creationId="{1AD98A14-FF3B-530C-BDB7-DFA0FE6AC252}"/>
          </ac:grpSpMkLst>
        </pc:grpChg>
        <pc:picChg chg="add mod">
          <ac:chgData name="범수 김" userId="863329ffd88cf9fc" providerId="LiveId" clId="{4C51021A-3BA2-4081-B52D-54D3A768255E}" dt="2024-01-02T14:28:10.147" v="8268" actId="164"/>
          <ac:picMkLst>
            <pc:docMk/>
            <pc:sldMk cId="4043915474" sldId="458"/>
            <ac:picMk id="4" creationId="{6BD89FA3-8D0D-2939-F43D-26C82AF97323}"/>
          </ac:picMkLst>
        </pc:picChg>
        <pc:picChg chg="add mod">
          <ac:chgData name="범수 김" userId="863329ffd88cf9fc" providerId="LiveId" clId="{4C51021A-3BA2-4081-B52D-54D3A768255E}" dt="2024-01-02T14:28:04.349" v="8265" actId="571"/>
          <ac:picMkLst>
            <pc:docMk/>
            <pc:sldMk cId="4043915474" sldId="458"/>
            <ac:picMk id="7" creationId="{CDA99BD7-71C3-CDD1-4F52-FE2A2A9B2A76}"/>
          </ac:picMkLst>
        </pc:picChg>
      </pc:sldChg>
      <pc:sldChg chg="addSp delSp modSp add mod">
        <pc:chgData name="범수 김" userId="863329ffd88cf9fc" providerId="LiveId" clId="{4C51021A-3BA2-4081-B52D-54D3A768255E}" dt="2024-01-02T14:52:30.707" v="11552" actId="20577"/>
        <pc:sldMkLst>
          <pc:docMk/>
          <pc:sldMk cId="1590377554" sldId="459"/>
        </pc:sldMkLst>
        <pc:spChg chg="add del">
          <ac:chgData name="범수 김" userId="863329ffd88cf9fc" providerId="LiveId" clId="{4C51021A-3BA2-4081-B52D-54D3A768255E}" dt="2024-01-02T14:29:36.827" v="8466" actId="22"/>
          <ac:spMkLst>
            <pc:docMk/>
            <pc:sldMk cId="1590377554" sldId="459"/>
            <ac:spMk id="3" creationId="{2E1A9F76-A13B-2EFD-3B1A-AD5E52D52109}"/>
          </ac:spMkLst>
        </pc:spChg>
        <pc:spChg chg="mod">
          <ac:chgData name="범수 김" userId="863329ffd88cf9fc" providerId="LiveId" clId="{4C51021A-3BA2-4081-B52D-54D3A768255E}" dt="2024-01-02T14:29:38.776" v="8467" actId="1076"/>
          <ac:spMkLst>
            <pc:docMk/>
            <pc:sldMk cId="1590377554" sldId="459"/>
            <ac:spMk id="5" creationId="{A389414F-66B7-1262-7F78-D45BD7660CF6}"/>
          </ac:spMkLst>
        </pc:spChg>
        <pc:spChg chg="add del">
          <ac:chgData name="범수 김" userId="863329ffd88cf9fc" providerId="LiveId" clId="{4C51021A-3BA2-4081-B52D-54D3A768255E}" dt="2024-01-02T14:30:08.644" v="8471" actId="22"/>
          <ac:spMkLst>
            <pc:docMk/>
            <pc:sldMk cId="1590377554" sldId="459"/>
            <ac:spMk id="6" creationId="{92028D55-FC48-7A14-3BA6-3C94337B0C4E}"/>
          </ac:spMkLst>
        </pc:spChg>
        <pc:spChg chg="add del">
          <ac:chgData name="범수 김" userId="863329ffd88cf9fc" providerId="LiveId" clId="{4C51021A-3BA2-4081-B52D-54D3A768255E}" dt="2024-01-02T14:30:17.161" v="8473" actId="22"/>
          <ac:spMkLst>
            <pc:docMk/>
            <pc:sldMk cId="1590377554" sldId="459"/>
            <ac:spMk id="8" creationId="{F50102DD-1568-60B5-41C0-8516A0B11FCE}"/>
          </ac:spMkLst>
        </pc:spChg>
        <pc:spChg chg="add mod">
          <ac:chgData name="범수 김" userId="863329ffd88cf9fc" providerId="LiveId" clId="{4C51021A-3BA2-4081-B52D-54D3A768255E}" dt="2024-01-02T14:52:30.707" v="11552" actId="20577"/>
          <ac:spMkLst>
            <pc:docMk/>
            <pc:sldMk cId="1590377554" sldId="459"/>
            <ac:spMk id="9" creationId="{30843950-D102-C987-B862-139CA9A83C58}"/>
          </ac:spMkLst>
        </pc:spChg>
        <pc:spChg chg="add mod">
          <ac:chgData name="범수 김" userId="863329ffd88cf9fc" providerId="LiveId" clId="{4C51021A-3BA2-4081-B52D-54D3A768255E}" dt="2024-01-02T14:32:19.880" v="8518" actId="164"/>
          <ac:spMkLst>
            <pc:docMk/>
            <pc:sldMk cId="1590377554" sldId="459"/>
            <ac:spMk id="10" creationId="{C93DB903-FD6A-8D0F-7688-AECFD07CC5F7}"/>
          </ac:spMkLst>
        </pc:spChg>
        <pc:spChg chg="add mod">
          <ac:chgData name="범수 김" userId="863329ffd88cf9fc" providerId="LiveId" clId="{4C51021A-3BA2-4081-B52D-54D3A768255E}" dt="2024-01-02T14:32:29.128" v="8523" actId="164"/>
          <ac:spMkLst>
            <pc:docMk/>
            <pc:sldMk cId="1590377554" sldId="459"/>
            <ac:spMk id="12" creationId="{AE2B3770-FD81-1170-E9D4-C7B2188D6B99}"/>
          </ac:spMkLst>
        </pc:spChg>
        <pc:spChg chg="add mod">
          <ac:chgData name="범수 김" userId="863329ffd88cf9fc" providerId="LiveId" clId="{4C51021A-3BA2-4081-B52D-54D3A768255E}" dt="2024-01-02T14:33:11.672" v="8773" actId="1076"/>
          <ac:spMkLst>
            <pc:docMk/>
            <pc:sldMk cId="1590377554" sldId="459"/>
            <ac:spMk id="14" creationId="{1A4A2013-0C39-A1E1-FDB9-5941EFA71D15}"/>
          </ac:spMkLst>
        </pc:spChg>
        <pc:grpChg chg="add mod">
          <ac:chgData name="범수 김" userId="863329ffd88cf9fc" providerId="LiveId" clId="{4C51021A-3BA2-4081-B52D-54D3A768255E}" dt="2024-01-02T14:32:29.128" v="8523" actId="164"/>
          <ac:grpSpMkLst>
            <pc:docMk/>
            <pc:sldMk cId="1590377554" sldId="459"/>
            <ac:grpSpMk id="11" creationId="{F05B708C-D85B-A7D1-3757-A8CF7E34DF47}"/>
          </ac:grpSpMkLst>
        </pc:grpChg>
        <pc:grpChg chg="add mod">
          <ac:chgData name="범수 김" userId="863329ffd88cf9fc" providerId="LiveId" clId="{4C51021A-3BA2-4081-B52D-54D3A768255E}" dt="2024-01-02T14:32:29.128" v="8523" actId="164"/>
          <ac:grpSpMkLst>
            <pc:docMk/>
            <pc:sldMk cId="1590377554" sldId="459"/>
            <ac:grpSpMk id="13" creationId="{D7C67BAE-C682-1233-7924-BC826683E1B2}"/>
          </ac:grpSpMkLst>
        </pc:grpChg>
        <pc:picChg chg="add mod">
          <ac:chgData name="범수 김" userId="863329ffd88cf9fc" providerId="LiveId" clId="{4C51021A-3BA2-4081-B52D-54D3A768255E}" dt="2024-01-02T14:32:19.880" v="8518" actId="164"/>
          <ac:picMkLst>
            <pc:docMk/>
            <pc:sldMk cId="1590377554" sldId="459"/>
            <ac:picMk id="3" creationId="{3387A65A-6E2E-D1B8-B27F-DBC67C248162}"/>
          </ac:picMkLst>
        </pc:picChg>
      </pc:sldChg>
      <pc:sldChg chg="addSp delSp modSp add mod">
        <pc:chgData name="범수 김" userId="863329ffd88cf9fc" providerId="LiveId" clId="{4C51021A-3BA2-4081-B52D-54D3A768255E}" dt="2024-01-02T14:34:41.833" v="9105" actId="164"/>
        <pc:sldMkLst>
          <pc:docMk/>
          <pc:sldMk cId="1475828102" sldId="460"/>
        </pc:sldMkLst>
        <pc:spChg chg="add mod">
          <ac:chgData name="범수 김" userId="863329ffd88cf9fc" providerId="LiveId" clId="{4C51021A-3BA2-4081-B52D-54D3A768255E}" dt="2024-01-02T14:34:41.833" v="9105" actId="164"/>
          <ac:spMkLst>
            <pc:docMk/>
            <pc:sldMk cId="1475828102" sldId="460"/>
            <ac:spMk id="2" creationId="{876AFE8A-648E-B511-0A78-F8612BF0527C}"/>
          </ac:spMkLst>
        </pc:spChg>
        <pc:spChg chg="add mod">
          <ac:chgData name="범수 김" userId="863329ffd88cf9fc" providerId="LiveId" clId="{4C51021A-3BA2-4081-B52D-54D3A768255E}" dt="2024-01-02T14:34:41.833" v="9105" actId="164"/>
          <ac:spMkLst>
            <pc:docMk/>
            <pc:sldMk cId="1475828102" sldId="460"/>
            <ac:spMk id="4" creationId="{0729EE78-E0C6-9F87-867D-E29B5268CC7D}"/>
          </ac:spMkLst>
        </pc:spChg>
        <pc:spChg chg="mod">
          <ac:chgData name="범수 김" userId="863329ffd88cf9fc" providerId="LiveId" clId="{4C51021A-3BA2-4081-B52D-54D3A768255E}" dt="2024-01-02T14:34:32.451" v="9101" actId="1076"/>
          <ac:spMkLst>
            <pc:docMk/>
            <pc:sldMk cId="1475828102" sldId="460"/>
            <ac:spMk id="14" creationId="{1A4A2013-0C39-A1E1-FDB9-5941EFA71D15}"/>
          </ac:spMkLst>
        </pc:spChg>
        <pc:grpChg chg="add mod">
          <ac:chgData name="범수 김" userId="863329ffd88cf9fc" providerId="LiveId" clId="{4C51021A-3BA2-4081-B52D-54D3A768255E}" dt="2024-01-02T14:34:41.833" v="9105" actId="164"/>
          <ac:grpSpMkLst>
            <pc:docMk/>
            <pc:sldMk cId="1475828102" sldId="460"/>
            <ac:grpSpMk id="6" creationId="{956A3998-4B77-D63F-9BDF-F07028B5013F}"/>
          </ac:grpSpMkLst>
        </pc:grpChg>
        <pc:grpChg chg="del">
          <ac:chgData name="범수 김" userId="863329ffd88cf9fc" providerId="LiveId" clId="{4C51021A-3BA2-4081-B52D-54D3A768255E}" dt="2024-01-02T14:33:22.995" v="8775" actId="478"/>
          <ac:grpSpMkLst>
            <pc:docMk/>
            <pc:sldMk cId="1475828102" sldId="460"/>
            <ac:grpSpMk id="13" creationId="{D7C67BAE-C682-1233-7924-BC826683E1B2}"/>
          </ac:grpSpMkLst>
        </pc:grpChg>
      </pc:sldChg>
      <pc:sldChg chg="addSp delSp modSp add mod">
        <pc:chgData name="범수 김" userId="863329ffd88cf9fc" providerId="LiveId" clId="{4C51021A-3BA2-4081-B52D-54D3A768255E}" dt="2024-01-02T14:43:01.050" v="10390"/>
        <pc:sldMkLst>
          <pc:docMk/>
          <pc:sldMk cId="2129921798" sldId="461"/>
        </pc:sldMkLst>
        <pc:spChg chg="add mod">
          <ac:chgData name="범수 김" userId="863329ffd88cf9fc" providerId="LiveId" clId="{4C51021A-3BA2-4081-B52D-54D3A768255E}" dt="2024-01-02T14:38:43.215" v="9661" actId="1076"/>
          <ac:spMkLst>
            <pc:docMk/>
            <pc:sldMk cId="2129921798" sldId="461"/>
            <ac:spMk id="7" creationId="{DBFB1A27-85BF-3635-953B-96911FB983C3}"/>
          </ac:spMkLst>
        </pc:spChg>
        <pc:spChg chg="add del mod">
          <ac:chgData name="범수 김" userId="863329ffd88cf9fc" providerId="LiveId" clId="{4C51021A-3BA2-4081-B52D-54D3A768255E}" dt="2024-01-02T14:43:01.050" v="10390"/>
          <ac:spMkLst>
            <pc:docMk/>
            <pc:sldMk cId="2129921798" sldId="461"/>
            <ac:spMk id="8" creationId="{3739ED5D-D5AE-B984-CD84-F9D3E97AA77B}"/>
          </ac:spMkLst>
        </pc:spChg>
        <pc:spChg chg="mod">
          <ac:chgData name="범수 김" userId="863329ffd88cf9fc" providerId="LiveId" clId="{4C51021A-3BA2-4081-B52D-54D3A768255E}" dt="2024-01-02T14:36:07.981" v="9350" actId="20577"/>
          <ac:spMkLst>
            <pc:docMk/>
            <pc:sldMk cId="2129921798" sldId="461"/>
            <ac:spMk id="14" creationId="{1A4A2013-0C39-A1E1-FDB9-5941EFA71D15}"/>
          </ac:spMkLst>
        </pc:spChg>
        <pc:grpChg chg="del">
          <ac:chgData name="범수 김" userId="863329ffd88cf9fc" providerId="LiveId" clId="{4C51021A-3BA2-4081-B52D-54D3A768255E}" dt="2024-01-02T14:35:32.649" v="9207" actId="478"/>
          <ac:grpSpMkLst>
            <pc:docMk/>
            <pc:sldMk cId="2129921798" sldId="461"/>
            <ac:grpSpMk id="6" creationId="{956A3998-4B77-D63F-9BDF-F07028B5013F}"/>
          </ac:grpSpMkLst>
        </pc:grpChg>
      </pc:sldChg>
      <pc:sldChg chg="addSp delSp modSp add mod">
        <pc:chgData name="범수 김" userId="863329ffd88cf9fc" providerId="LiveId" clId="{4C51021A-3BA2-4081-B52D-54D3A768255E}" dt="2024-01-02T14:38:04.691" v="9477" actId="20577"/>
        <pc:sldMkLst>
          <pc:docMk/>
          <pc:sldMk cId="2529670067" sldId="462"/>
        </pc:sldMkLst>
        <pc:spChg chg="add mod">
          <ac:chgData name="범수 김" userId="863329ffd88cf9fc" providerId="LiveId" clId="{4C51021A-3BA2-4081-B52D-54D3A768255E}" dt="2024-01-02T14:37:55.540" v="9469" actId="571"/>
          <ac:spMkLst>
            <pc:docMk/>
            <pc:sldMk cId="2529670067" sldId="462"/>
            <ac:spMk id="4" creationId="{8D4AF2D4-867A-14C7-65BA-BF792FF248B2}"/>
          </ac:spMkLst>
        </pc:spChg>
        <pc:spChg chg="add mod">
          <ac:chgData name="범수 김" userId="863329ffd88cf9fc" providerId="LiveId" clId="{4C51021A-3BA2-4081-B52D-54D3A768255E}" dt="2024-01-02T14:37:55.540" v="9469" actId="571"/>
          <ac:spMkLst>
            <pc:docMk/>
            <pc:sldMk cId="2529670067" sldId="462"/>
            <ac:spMk id="6" creationId="{7DF1DB19-4BA3-9D13-AE15-A472B93D6432}"/>
          </ac:spMkLst>
        </pc:spChg>
        <pc:spChg chg="del">
          <ac:chgData name="범수 김" userId="863329ffd88cf9fc" providerId="LiveId" clId="{4C51021A-3BA2-4081-B52D-54D3A768255E}" dt="2024-01-02T14:36:59.888" v="9434" actId="478"/>
          <ac:spMkLst>
            <pc:docMk/>
            <pc:sldMk cId="2529670067" sldId="462"/>
            <ac:spMk id="7" creationId="{DBFB1A27-85BF-3635-953B-96911FB983C3}"/>
          </ac:spMkLst>
        </pc:spChg>
        <pc:spChg chg="add mod">
          <ac:chgData name="범수 김" userId="863329ffd88cf9fc" providerId="LiveId" clId="{4C51021A-3BA2-4081-B52D-54D3A768255E}" dt="2024-01-02T14:38:02.815" v="9476" actId="164"/>
          <ac:spMkLst>
            <pc:docMk/>
            <pc:sldMk cId="2529670067" sldId="462"/>
            <ac:spMk id="9" creationId="{82B0901A-62C5-D7EB-9C8E-BE5F57C8AF12}"/>
          </ac:spMkLst>
        </pc:spChg>
        <pc:spChg chg="add del mod">
          <ac:chgData name="범수 김" userId="863329ffd88cf9fc" providerId="LiveId" clId="{4C51021A-3BA2-4081-B52D-54D3A768255E}" dt="2024-01-02T14:37:57.302" v="9471" actId="21"/>
          <ac:spMkLst>
            <pc:docMk/>
            <pc:sldMk cId="2529670067" sldId="462"/>
            <ac:spMk id="12" creationId="{C3767414-849D-267D-901E-316093EE12AF}"/>
          </ac:spMkLst>
        </pc:spChg>
        <pc:spChg chg="add mod">
          <ac:chgData name="범수 김" userId="863329ffd88cf9fc" providerId="LiveId" clId="{4C51021A-3BA2-4081-B52D-54D3A768255E}" dt="2024-01-02T14:38:02.815" v="9476" actId="164"/>
          <ac:spMkLst>
            <pc:docMk/>
            <pc:sldMk cId="2529670067" sldId="462"/>
            <ac:spMk id="13" creationId="{26333424-DEC6-4AA8-6010-E00B7ACF560B}"/>
          </ac:spMkLst>
        </pc:spChg>
        <pc:spChg chg="mod">
          <ac:chgData name="범수 김" userId="863329ffd88cf9fc" providerId="LiveId" clId="{4C51021A-3BA2-4081-B52D-54D3A768255E}" dt="2024-01-02T14:38:04.691" v="9477" actId="20577"/>
          <ac:spMkLst>
            <pc:docMk/>
            <pc:sldMk cId="2529670067" sldId="462"/>
            <ac:spMk id="14" creationId="{1A4A2013-0C39-A1E1-FDB9-5941EFA71D15}"/>
          </ac:spMkLst>
        </pc:spChg>
        <pc:grpChg chg="add mod">
          <ac:chgData name="범수 김" userId="863329ffd88cf9fc" providerId="LiveId" clId="{4C51021A-3BA2-4081-B52D-54D3A768255E}" dt="2024-01-02T14:38:02.815" v="9476" actId="164"/>
          <ac:grpSpMkLst>
            <pc:docMk/>
            <pc:sldMk cId="2529670067" sldId="462"/>
            <ac:grpSpMk id="8" creationId="{06588542-28C8-B018-BB14-F5887DAF4776}"/>
          </ac:grpSpMkLst>
        </pc:grpChg>
        <pc:grpChg chg="add mod">
          <ac:chgData name="범수 김" userId="863329ffd88cf9fc" providerId="LiveId" clId="{4C51021A-3BA2-4081-B52D-54D3A768255E}" dt="2024-01-02T14:38:02.815" v="9476" actId="164"/>
          <ac:grpSpMkLst>
            <pc:docMk/>
            <pc:sldMk cId="2529670067" sldId="462"/>
            <ac:grpSpMk id="15" creationId="{9C9D91AF-AB4C-46AC-9E27-0AF806674C0A}"/>
          </ac:grpSpMkLst>
        </pc:grpChg>
        <pc:picChg chg="add mod">
          <ac:chgData name="범수 김" userId="863329ffd88cf9fc" providerId="LiveId" clId="{4C51021A-3BA2-4081-B52D-54D3A768255E}" dt="2024-01-02T14:37:55.540" v="9469" actId="571"/>
          <ac:picMkLst>
            <pc:docMk/>
            <pc:sldMk cId="2529670067" sldId="462"/>
            <ac:picMk id="3" creationId="{DDF15458-D860-DDC0-1113-FF907A717EB9}"/>
          </ac:picMkLst>
        </pc:picChg>
        <pc:picChg chg="add mod">
          <ac:chgData name="범수 김" userId="863329ffd88cf9fc" providerId="LiveId" clId="{4C51021A-3BA2-4081-B52D-54D3A768255E}" dt="2024-01-02T14:38:02.815" v="9476" actId="164"/>
          <ac:picMkLst>
            <pc:docMk/>
            <pc:sldMk cId="2529670067" sldId="462"/>
            <ac:picMk id="11" creationId="{C7FB66A8-61BE-D579-BFDE-2095AD60AB0C}"/>
          </ac:picMkLst>
        </pc:picChg>
      </pc:sldChg>
      <pc:sldChg chg="delSp modSp add mod">
        <pc:chgData name="범수 김" userId="863329ffd88cf9fc" providerId="LiveId" clId="{4C51021A-3BA2-4081-B52D-54D3A768255E}" dt="2024-01-02T14:38:32.559" v="9660" actId="478"/>
        <pc:sldMkLst>
          <pc:docMk/>
          <pc:sldMk cId="1030803950" sldId="463"/>
        </pc:sldMkLst>
        <pc:spChg chg="mod">
          <ac:chgData name="범수 김" userId="863329ffd88cf9fc" providerId="LiveId" clId="{4C51021A-3BA2-4081-B52D-54D3A768255E}" dt="2024-01-02T14:38:31.237" v="9659" actId="20577"/>
          <ac:spMkLst>
            <pc:docMk/>
            <pc:sldMk cId="1030803950" sldId="463"/>
            <ac:spMk id="14" creationId="{1A4A2013-0C39-A1E1-FDB9-5941EFA71D15}"/>
          </ac:spMkLst>
        </pc:spChg>
        <pc:grpChg chg="del">
          <ac:chgData name="범수 김" userId="863329ffd88cf9fc" providerId="LiveId" clId="{4C51021A-3BA2-4081-B52D-54D3A768255E}" dt="2024-01-02T14:38:32.559" v="9660" actId="478"/>
          <ac:grpSpMkLst>
            <pc:docMk/>
            <pc:sldMk cId="1030803950" sldId="463"/>
            <ac:grpSpMk id="15" creationId="{9C9D91AF-AB4C-46AC-9E27-0AF806674C0A}"/>
          </ac:grpSpMkLst>
        </pc:grpChg>
      </pc:sldChg>
      <pc:sldChg chg="addSp delSp modSp add mod">
        <pc:chgData name="범수 김" userId="863329ffd88cf9fc" providerId="LiveId" clId="{4C51021A-3BA2-4081-B52D-54D3A768255E}" dt="2024-01-02T14:39:47.282" v="9812" actId="1076"/>
        <pc:sldMkLst>
          <pc:docMk/>
          <pc:sldMk cId="464916024" sldId="464"/>
        </pc:sldMkLst>
        <pc:spChg chg="del topLvl">
          <ac:chgData name="범수 김" userId="863329ffd88cf9fc" providerId="LiveId" clId="{4C51021A-3BA2-4081-B52D-54D3A768255E}" dt="2024-01-02T14:39:25.712" v="9804" actId="478"/>
          <ac:spMkLst>
            <pc:docMk/>
            <pc:sldMk cId="464916024" sldId="464"/>
            <ac:spMk id="2" creationId="{876AFE8A-648E-B511-0A78-F8612BF0527C}"/>
          </ac:spMkLst>
        </pc:spChg>
        <pc:spChg chg="del topLvl">
          <ac:chgData name="범수 김" userId="863329ffd88cf9fc" providerId="LiveId" clId="{4C51021A-3BA2-4081-B52D-54D3A768255E}" dt="2024-01-02T14:39:37.601" v="9807" actId="21"/>
          <ac:spMkLst>
            <pc:docMk/>
            <pc:sldMk cId="464916024" sldId="464"/>
            <ac:spMk id="4" creationId="{0729EE78-E0C6-9F87-867D-E29B5268CC7D}"/>
          </ac:spMkLst>
        </pc:spChg>
        <pc:spChg chg="add mod">
          <ac:chgData name="범수 김" userId="863329ffd88cf9fc" providerId="LiveId" clId="{4C51021A-3BA2-4081-B52D-54D3A768255E}" dt="2024-01-02T14:39:45.553" v="9811" actId="164"/>
          <ac:spMkLst>
            <pc:docMk/>
            <pc:sldMk cId="464916024" sldId="464"/>
            <ac:spMk id="8" creationId="{5B2C6DCE-F767-7707-62DB-C66CE07A81DC}"/>
          </ac:spMkLst>
        </pc:spChg>
        <pc:spChg chg="mod">
          <ac:chgData name="범수 김" userId="863329ffd88cf9fc" providerId="LiveId" clId="{4C51021A-3BA2-4081-B52D-54D3A768255E}" dt="2024-01-02T14:39:23.507" v="9803" actId="20577"/>
          <ac:spMkLst>
            <pc:docMk/>
            <pc:sldMk cId="464916024" sldId="464"/>
            <ac:spMk id="14" creationId="{1A4A2013-0C39-A1E1-FDB9-5941EFA71D15}"/>
          </ac:spMkLst>
        </pc:spChg>
        <pc:grpChg chg="del">
          <ac:chgData name="범수 김" userId="863329ffd88cf9fc" providerId="LiveId" clId="{4C51021A-3BA2-4081-B52D-54D3A768255E}" dt="2024-01-02T14:39:25.712" v="9804" actId="478"/>
          <ac:grpSpMkLst>
            <pc:docMk/>
            <pc:sldMk cId="464916024" sldId="464"/>
            <ac:grpSpMk id="6" creationId="{956A3998-4B77-D63F-9BDF-F07028B5013F}"/>
          </ac:grpSpMkLst>
        </pc:grpChg>
        <pc:grpChg chg="add mod">
          <ac:chgData name="범수 김" userId="863329ffd88cf9fc" providerId="LiveId" clId="{4C51021A-3BA2-4081-B52D-54D3A768255E}" dt="2024-01-02T14:39:47.282" v="9812" actId="1076"/>
          <ac:grpSpMkLst>
            <pc:docMk/>
            <pc:sldMk cId="464916024" sldId="464"/>
            <ac:grpSpMk id="9" creationId="{C5331583-5141-BFF2-3E32-E69D4EE13F9A}"/>
          </ac:grpSpMkLst>
        </pc:grpChg>
        <pc:picChg chg="add mod">
          <ac:chgData name="범수 김" userId="863329ffd88cf9fc" providerId="LiveId" clId="{4C51021A-3BA2-4081-B52D-54D3A768255E}" dt="2024-01-02T14:39:45.553" v="9811" actId="164"/>
          <ac:picMkLst>
            <pc:docMk/>
            <pc:sldMk cId="464916024" sldId="464"/>
            <ac:picMk id="7" creationId="{C7EB8139-4D3C-1AAC-946A-CDB00A687091}"/>
          </ac:picMkLst>
        </pc:picChg>
      </pc:sldChg>
      <pc:sldChg chg="addSp delSp modSp add mod">
        <pc:chgData name="범수 김" userId="863329ffd88cf9fc" providerId="LiveId" clId="{4C51021A-3BA2-4081-B52D-54D3A768255E}" dt="2024-01-02T14:42:51.139" v="10388" actId="164"/>
        <pc:sldMkLst>
          <pc:docMk/>
          <pc:sldMk cId="2571225361" sldId="465"/>
        </pc:sldMkLst>
        <pc:spChg chg="add mod">
          <ac:chgData name="범수 김" userId="863329ffd88cf9fc" providerId="LiveId" clId="{4C51021A-3BA2-4081-B52D-54D3A768255E}" dt="2024-01-02T14:42:45.329" v="10382" actId="571"/>
          <ac:spMkLst>
            <pc:docMk/>
            <pc:sldMk cId="2571225361" sldId="465"/>
            <ac:spMk id="10" creationId="{401FD7F4-1CEA-E04B-C4CF-2652A95302BC}"/>
          </ac:spMkLst>
        </pc:spChg>
        <pc:spChg chg="add mod">
          <ac:chgData name="범수 김" userId="863329ffd88cf9fc" providerId="LiveId" clId="{4C51021A-3BA2-4081-B52D-54D3A768255E}" dt="2024-01-02T14:42:45.329" v="10382" actId="571"/>
          <ac:spMkLst>
            <pc:docMk/>
            <pc:sldMk cId="2571225361" sldId="465"/>
            <ac:spMk id="11" creationId="{7C4B906E-A245-9D8B-1BB0-457646A2B147}"/>
          </ac:spMkLst>
        </pc:spChg>
        <pc:spChg chg="add mod">
          <ac:chgData name="범수 김" userId="863329ffd88cf9fc" providerId="LiveId" clId="{4C51021A-3BA2-4081-B52D-54D3A768255E}" dt="2024-01-02T14:40:59.984" v="9942" actId="571"/>
          <ac:spMkLst>
            <pc:docMk/>
            <pc:sldMk cId="2571225361" sldId="465"/>
            <ac:spMk id="13" creationId="{E4A4F4AF-C282-6775-B1B4-567B76C540E4}"/>
          </ac:spMkLst>
        </pc:spChg>
        <pc:spChg chg="mod">
          <ac:chgData name="범수 김" userId="863329ffd88cf9fc" providerId="LiveId" clId="{4C51021A-3BA2-4081-B52D-54D3A768255E}" dt="2024-01-02T14:42:40.082" v="10379" actId="20577"/>
          <ac:spMkLst>
            <pc:docMk/>
            <pc:sldMk cId="2571225361" sldId="465"/>
            <ac:spMk id="14" creationId="{1A4A2013-0C39-A1E1-FDB9-5941EFA71D15}"/>
          </ac:spMkLst>
        </pc:spChg>
        <pc:spChg chg="add mod">
          <ac:chgData name="범수 김" userId="863329ffd88cf9fc" providerId="LiveId" clId="{4C51021A-3BA2-4081-B52D-54D3A768255E}" dt="2024-01-02T14:40:59.984" v="9942" actId="571"/>
          <ac:spMkLst>
            <pc:docMk/>
            <pc:sldMk cId="2571225361" sldId="465"/>
            <ac:spMk id="15" creationId="{7F8752DC-8913-DAD8-905D-943DFC75FF70}"/>
          </ac:spMkLst>
        </pc:spChg>
        <pc:spChg chg="add mod">
          <ac:chgData name="범수 김" userId="863329ffd88cf9fc" providerId="LiveId" clId="{4C51021A-3BA2-4081-B52D-54D3A768255E}" dt="2024-01-02T14:42:45.329" v="10382" actId="571"/>
          <ac:spMkLst>
            <pc:docMk/>
            <pc:sldMk cId="2571225361" sldId="465"/>
            <ac:spMk id="20" creationId="{6B0A76EC-FB17-3C3B-267B-26EC3C95155C}"/>
          </ac:spMkLst>
        </pc:spChg>
        <pc:spChg chg="add del mod">
          <ac:chgData name="범수 김" userId="863329ffd88cf9fc" providerId="LiveId" clId="{4C51021A-3BA2-4081-B52D-54D3A768255E}" dt="2024-01-02T14:42:46.399" v="10384" actId="21"/>
          <ac:spMkLst>
            <pc:docMk/>
            <pc:sldMk cId="2571225361" sldId="465"/>
            <ac:spMk id="23" creationId="{8510A798-A848-D142-2146-6CDE44BD9CBB}"/>
          </ac:spMkLst>
        </pc:spChg>
        <pc:spChg chg="add mod">
          <ac:chgData name="범수 김" userId="863329ffd88cf9fc" providerId="LiveId" clId="{4C51021A-3BA2-4081-B52D-54D3A768255E}" dt="2024-01-02T14:42:51.139" v="10388" actId="164"/>
          <ac:spMkLst>
            <pc:docMk/>
            <pc:sldMk cId="2571225361" sldId="465"/>
            <ac:spMk id="24" creationId="{E529DF94-9DEE-465D-8B99-E13331ACD10D}"/>
          </ac:spMkLst>
        </pc:spChg>
        <pc:grpChg chg="del">
          <ac:chgData name="범수 김" userId="863329ffd88cf9fc" providerId="LiveId" clId="{4C51021A-3BA2-4081-B52D-54D3A768255E}" dt="2024-01-02T14:40:22.193" v="9845" actId="478"/>
          <ac:grpSpMkLst>
            <pc:docMk/>
            <pc:sldMk cId="2571225361" sldId="465"/>
            <ac:grpSpMk id="9" creationId="{C5331583-5141-BFF2-3E32-E69D4EE13F9A}"/>
          </ac:grpSpMkLst>
        </pc:grpChg>
        <pc:grpChg chg="add mod">
          <ac:chgData name="범수 김" userId="863329ffd88cf9fc" providerId="LiveId" clId="{4C51021A-3BA2-4081-B52D-54D3A768255E}" dt="2024-01-02T14:42:45.329" v="10382" actId="571"/>
          <ac:grpSpMkLst>
            <pc:docMk/>
            <pc:sldMk cId="2571225361" sldId="465"/>
            <ac:grpSpMk id="16" creationId="{D1D97C6D-B9ED-8055-BA75-22B1B30463C0}"/>
          </ac:grpSpMkLst>
        </pc:grpChg>
        <pc:grpChg chg="add mod">
          <ac:chgData name="범수 김" userId="863329ffd88cf9fc" providerId="LiveId" clId="{4C51021A-3BA2-4081-B52D-54D3A768255E}" dt="2024-01-02T14:42:45.329" v="10382" actId="571"/>
          <ac:grpSpMkLst>
            <pc:docMk/>
            <pc:sldMk cId="2571225361" sldId="465"/>
            <ac:grpSpMk id="17" creationId="{3261B1E5-A918-968A-7A94-861F482104C6}"/>
          </ac:grpSpMkLst>
        </pc:grpChg>
        <pc:grpChg chg="add mod">
          <ac:chgData name="범수 김" userId="863329ffd88cf9fc" providerId="LiveId" clId="{4C51021A-3BA2-4081-B52D-54D3A768255E}" dt="2024-01-02T14:42:51.139" v="10388" actId="164"/>
          <ac:grpSpMkLst>
            <pc:docMk/>
            <pc:sldMk cId="2571225361" sldId="465"/>
            <ac:grpSpMk id="21" creationId="{3EA4E1F7-E03F-6C4E-9EDF-14C5859E6CF8}"/>
          </ac:grpSpMkLst>
        </pc:grpChg>
        <pc:grpChg chg="add mod">
          <ac:chgData name="범수 김" userId="863329ffd88cf9fc" providerId="LiveId" clId="{4C51021A-3BA2-4081-B52D-54D3A768255E}" dt="2024-01-02T14:42:51.139" v="10388" actId="164"/>
          <ac:grpSpMkLst>
            <pc:docMk/>
            <pc:sldMk cId="2571225361" sldId="465"/>
            <ac:grpSpMk id="25" creationId="{F24C1C23-48EB-8809-EFCA-768B6355B239}"/>
          </ac:grpSpMkLst>
        </pc:grpChg>
        <pc:picChg chg="add mod">
          <ac:chgData name="범수 김" userId="863329ffd88cf9fc" providerId="LiveId" clId="{4C51021A-3BA2-4081-B52D-54D3A768255E}" dt="2024-01-02T14:42:45.329" v="10382" actId="571"/>
          <ac:picMkLst>
            <pc:docMk/>
            <pc:sldMk cId="2571225361" sldId="465"/>
            <ac:picMk id="3" creationId="{4C2B421A-716A-B8CD-A3D3-2059540A9304}"/>
          </ac:picMkLst>
        </pc:picChg>
        <pc:picChg chg="add mod">
          <ac:chgData name="범수 김" userId="863329ffd88cf9fc" providerId="LiveId" clId="{4C51021A-3BA2-4081-B52D-54D3A768255E}" dt="2024-01-02T14:42:45.329" v="10382" actId="571"/>
          <ac:picMkLst>
            <pc:docMk/>
            <pc:sldMk cId="2571225361" sldId="465"/>
            <ac:picMk id="6" creationId="{0FE7FA8A-0D21-C566-B842-24F0367735A1}"/>
          </ac:picMkLst>
        </pc:picChg>
        <pc:picChg chg="add mod">
          <ac:chgData name="범수 김" userId="863329ffd88cf9fc" providerId="LiveId" clId="{4C51021A-3BA2-4081-B52D-54D3A768255E}" dt="2024-01-02T14:40:59.984" v="9942" actId="571"/>
          <ac:picMkLst>
            <pc:docMk/>
            <pc:sldMk cId="2571225361" sldId="465"/>
            <ac:picMk id="12" creationId="{24C1A59F-73C2-5E85-5D60-5FA197226E10}"/>
          </ac:picMkLst>
        </pc:picChg>
        <pc:picChg chg="add mod">
          <ac:chgData name="범수 김" userId="863329ffd88cf9fc" providerId="LiveId" clId="{4C51021A-3BA2-4081-B52D-54D3A768255E}" dt="2024-01-02T14:42:45.329" v="10382" actId="571"/>
          <ac:picMkLst>
            <pc:docMk/>
            <pc:sldMk cId="2571225361" sldId="465"/>
            <ac:picMk id="19" creationId="{E8F16368-2131-EC57-26C0-097069986928}"/>
          </ac:picMkLst>
        </pc:picChg>
        <pc:picChg chg="add mod">
          <ac:chgData name="범수 김" userId="863329ffd88cf9fc" providerId="LiveId" clId="{4C51021A-3BA2-4081-B52D-54D3A768255E}" dt="2024-01-02T14:42:43.523" v="10381" actId="571"/>
          <ac:picMkLst>
            <pc:docMk/>
            <pc:sldMk cId="2571225361" sldId="465"/>
            <ac:picMk id="22" creationId="{F9066D9C-2E3D-F334-B64F-C2412F99A955}"/>
          </ac:picMkLst>
        </pc:picChg>
      </pc:sldChg>
      <pc:sldChg chg="addSp delSp modSp add mod">
        <pc:chgData name="범수 김" userId="863329ffd88cf9fc" providerId="LiveId" clId="{4C51021A-3BA2-4081-B52D-54D3A768255E}" dt="2024-01-02T14:52:49.209" v="11569" actId="20577"/>
        <pc:sldMkLst>
          <pc:docMk/>
          <pc:sldMk cId="1505628184" sldId="466"/>
        </pc:sldMkLst>
        <pc:spChg chg="add mod">
          <ac:chgData name="범수 김" userId="863329ffd88cf9fc" providerId="LiveId" clId="{4C51021A-3BA2-4081-B52D-54D3A768255E}" dt="2024-01-02T14:43:59.262" v="10445" actId="1076"/>
          <ac:spMkLst>
            <pc:docMk/>
            <pc:sldMk cId="1505628184" sldId="466"/>
            <ac:spMk id="3" creationId="{E5973415-3422-EC82-372A-1F647790D4B7}"/>
          </ac:spMkLst>
        </pc:spChg>
        <pc:spChg chg="del">
          <ac:chgData name="범수 김" userId="863329ffd88cf9fc" providerId="LiveId" clId="{4C51021A-3BA2-4081-B52D-54D3A768255E}" dt="2024-01-02T14:43:15.949" v="10410" actId="478"/>
          <ac:spMkLst>
            <pc:docMk/>
            <pc:sldMk cId="1505628184" sldId="466"/>
            <ac:spMk id="7" creationId="{DBFB1A27-85BF-3635-953B-96911FB983C3}"/>
          </ac:spMkLst>
        </pc:spChg>
        <pc:spChg chg="mod">
          <ac:chgData name="범수 김" userId="863329ffd88cf9fc" providerId="LiveId" clId="{4C51021A-3BA2-4081-B52D-54D3A768255E}" dt="2024-01-02T14:52:49.209" v="11569" actId="20577"/>
          <ac:spMkLst>
            <pc:docMk/>
            <pc:sldMk cId="1505628184" sldId="466"/>
            <ac:spMk id="14" creationId="{1A4A2013-0C39-A1E1-FDB9-5941EFA71D15}"/>
          </ac:spMkLst>
        </pc:spChg>
      </pc:sldChg>
      <pc:sldChg chg="modSp add mod">
        <pc:chgData name="범수 김" userId="863329ffd88cf9fc" providerId="LiveId" clId="{4C51021A-3BA2-4081-B52D-54D3A768255E}" dt="2024-01-02T14:44:43.650" v="10515" actId="20577"/>
        <pc:sldMkLst>
          <pc:docMk/>
          <pc:sldMk cId="3718117487" sldId="467"/>
        </pc:sldMkLst>
        <pc:spChg chg="mod">
          <ac:chgData name="범수 김" userId="863329ffd88cf9fc" providerId="LiveId" clId="{4C51021A-3BA2-4081-B52D-54D3A768255E}" dt="2024-01-02T14:44:43.650" v="10515" actId="20577"/>
          <ac:spMkLst>
            <pc:docMk/>
            <pc:sldMk cId="3718117487" sldId="46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45:10.798" v="10667" actId="1076"/>
        <pc:sldMkLst>
          <pc:docMk/>
          <pc:sldMk cId="644708583" sldId="468"/>
        </pc:sldMkLst>
        <pc:spChg chg="add mod">
          <ac:chgData name="범수 김" userId="863329ffd88cf9fc" providerId="LiveId" clId="{4C51021A-3BA2-4081-B52D-54D3A768255E}" dt="2024-01-02T14:45:10.798" v="10667" actId="1076"/>
          <ac:spMkLst>
            <pc:docMk/>
            <pc:sldMk cId="644708583" sldId="468"/>
            <ac:spMk id="2" creationId="{A06B1AB4-36B8-72DE-7D62-0D5220C9EF61}"/>
          </ac:spMkLst>
        </pc:spChg>
        <pc:spChg chg="mod">
          <ac:chgData name="범수 김" userId="863329ffd88cf9fc" providerId="LiveId" clId="{4C51021A-3BA2-4081-B52D-54D3A768255E}" dt="2024-01-02T14:44:50.022" v="10523" actId="1076"/>
          <ac:spMkLst>
            <pc:docMk/>
            <pc:sldMk cId="644708583" sldId="468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45:54.588" v="10720"/>
        <pc:sldMkLst>
          <pc:docMk/>
          <pc:sldMk cId="3169315024" sldId="469"/>
        </pc:sldMkLst>
        <pc:spChg chg="mod">
          <ac:chgData name="범수 김" userId="863329ffd88cf9fc" providerId="LiveId" clId="{4C51021A-3BA2-4081-B52D-54D3A768255E}" dt="2024-01-02T14:45:54.588" v="10720"/>
          <ac:spMkLst>
            <pc:docMk/>
            <pc:sldMk cId="3169315024" sldId="46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54:00.345" v="11875" actId="1076"/>
        <pc:sldMkLst>
          <pc:docMk/>
          <pc:sldMk cId="3928285198" sldId="470"/>
        </pc:sldMkLst>
        <pc:spChg chg="add mod">
          <ac:chgData name="범수 김" userId="863329ffd88cf9fc" providerId="LiveId" clId="{4C51021A-3BA2-4081-B52D-54D3A768255E}" dt="2024-01-02T14:53:58.034" v="11874" actId="20577"/>
          <ac:spMkLst>
            <pc:docMk/>
            <pc:sldMk cId="3928285198" sldId="470"/>
            <ac:spMk id="2" creationId="{049D4745-F1AE-280C-67C6-761BC83FACEF}"/>
          </ac:spMkLst>
        </pc:spChg>
        <pc:spChg chg="mod">
          <ac:chgData name="범수 김" userId="863329ffd88cf9fc" providerId="LiveId" clId="{4C51021A-3BA2-4081-B52D-54D3A768255E}" dt="2024-01-02T14:47:16.045" v="11130" actId="1076"/>
          <ac:spMkLst>
            <pc:docMk/>
            <pc:sldMk cId="3928285198" sldId="470"/>
            <ac:spMk id="5" creationId="{A389414F-66B7-1262-7F78-D45BD7660CF6}"/>
          </ac:spMkLst>
        </pc:spChg>
        <pc:picChg chg="add mod">
          <ac:chgData name="범수 김" userId="863329ffd88cf9fc" providerId="LiveId" clId="{4C51021A-3BA2-4081-B52D-54D3A768255E}" dt="2024-01-02T14:54:00.345" v="11875" actId="1076"/>
          <ac:picMkLst>
            <pc:docMk/>
            <pc:sldMk cId="3928285198" sldId="470"/>
            <ac:picMk id="4" creationId="{DC9148AC-BAD8-989C-B422-7E49B683B23E}"/>
          </ac:picMkLst>
        </pc:picChg>
      </pc:sldChg>
    </pc:docChg>
  </pc:docChgLst>
  <pc:docChgLst>
    <pc:chgData name="범수 김" userId="863329ffd88cf9fc" providerId="LiveId" clId="{3E4568C8-6839-408F-82C1-87ED4E384C65}"/>
    <pc:docChg chg="custSel addSld delSld modSld sldOrd">
      <pc:chgData name="범수 김" userId="863329ffd88cf9fc" providerId="LiveId" clId="{3E4568C8-6839-408F-82C1-87ED4E384C65}" dt="2024-01-02T06:21:53.009" v="683" actId="20577"/>
      <pc:docMkLst>
        <pc:docMk/>
      </pc:docMkLst>
      <pc:sldChg chg="modSp mod">
        <pc:chgData name="범수 김" userId="863329ffd88cf9fc" providerId="LiveId" clId="{3E4568C8-6839-408F-82C1-87ED4E384C65}" dt="2024-01-02T06:13:27.827" v="1" actId="20577"/>
        <pc:sldMkLst>
          <pc:docMk/>
          <pc:sldMk cId="1869551119" sldId="424"/>
        </pc:sldMkLst>
        <pc:spChg chg="mod">
          <ac:chgData name="범수 김" userId="863329ffd88cf9fc" providerId="LiveId" clId="{3E4568C8-6839-408F-82C1-87ED4E384C65}" dt="2024-01-02T06:13:27.827" v="1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modSp mod">
        <pc:chgData name="범수 김" userId="863329ffd88cf9fc" providerId="LiveId" clId="{3E4568C8-6839-408F-82C1-87ED4E384C65}" dt="2024-01-02T06:14:05.095" v="120" actId="20577"/>
        <pc:sldMkLst>
          <pc:docMk/>
          <pc:sldMk cId="1635143875" sldId="428"/>
        </pc:sldMkLst>
        <pc:spChg chg="mod">
          <ac:chgData name="범수 김" userId="863329ffd88cf9fc" providerId="LiveId" clId="{3E4568C8-6839-408F-82C1-87ED4E384C65}" dt="2024-01-02T06:14:05.095" v="12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modSp mod ord">
        <pc:chgData name="범수 김" userId="863329ffd88cf9fc" providerId="LiveId" clId="{3E4568C8-6839-408F-82C1-87ED4E384C65}" dt="2024-01-02T06:17:26.032" v="181" actId="20577"/>
        <pc:sldMkLst>
          <pc:docMk/>
          <pc:sldMk cId="3481581897" sldId="429"/>
        </pc:sldMkLst>
        <pc:spChg chg="mod">
          <ac:chgData name="범수 김" userId="863329ffd88cf9fc" providerId="LiveId" clId="{3E4568C8-6839-408F-82C1-87ED4E384C65}" dt="2024-01-02T06:17:26.032" v="181" actId="20577"/>
          <ac:spMkLst>
            <pc:docMk/>
            <pc:sldMk cId="3481581897" sldId="429"/>
            <ac:spMk id="5" creationId="{A389414F-66B7-1262-7F78-D45BD7660CF6}"/>
          </ac:spMkLst>
        </pc:spChg>
      </pc:sldChg>
      <pc:sldChg chg="delSp mod">
        <pc:chgData name="범수 김" userId="863329ffd88cf9fc" providerId="LiveId" clId="{3E4568C8-6839-408F-82C1-87ED4E384C65}" dt="2024-01-02T06:18:15.576" v="189" actId="21"/>
        <pc:sldMkLst>
          <pc:docMk/>
          <pc:sldMk cId="1504750565" sldId="430"/>
        </pc:sldMkLst>
        <pc:spChg chg="del">
          <ac:chgData name="범수 김" userId="863329ffd88cf9fc" providerId="LiveId" clId="{3E4568C8-6839-408F-82C1-87ED4E384C65}" dt="2024-01-02T06:18:15.576" v="189" actId="21"/>
          <ac:spMkLst>
            <pc:docMk/>
            <pc:sldMk cId="1504750565" sldId="430"/>
            <ac:spMk id="2" creationId="{A0ECEE8A-FD28-F59B-F674-88E8C52B4810}"/>
          </ac:spMkLst>
        </pc:spChg>
      </pc:sldChg>
      <pc:sldChg chg="modSp add del mod ord">
        <pc:chgData name="범수 김" userId="863329ffd88cf9fc" providerId="LiveId" clId="{3E4568C8-6839-408F-82C1-87ED4E384C65}" dt="2024-01-02T06:17:36.670" v="188" actId="47"/>
        <pc:sldMkLst>
          <pc:docMk/>
          <pc:sldMk cId="3915007402" sldId="431"/>
        </pc:sldMkLst>
        <pc:spChg chg="mod">
          <ac:chgData name="범수 김" userId="863329ffd88cf9fc" providerId="LiveId" clId="{3E4568C8-6839-408F-82C1-87ED4E384C65}" dt="2024-01-02T06:16:51.749" v="153" actId="1076"/>
          <ac:spMkLst>
            <pc:docMk/>
            <pc:sldMk cId="3915007402" sldId="43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3E4568C8-6839-408F-82C1-87ED4E384C65}" dt="2024-01-02T06:20:20.956" v="472" actId="1076"/>
        <pc:sldMkLst>
          <pc:docMk/>
          <pc:sldMk cId="2170771326" sldId="432"/>
        </pc:sldMkLst>
        <pc:spChg chg="add mod">
          <ac:chgData name="범수 김" userId="863329ffd88cf9fc" providerId="LiveId" clId="{3E4568C8-6839-408F-82C1-87ED4E384C65}" dt="2024-01-02T06:20:18.744" v="471" actId="20577"/>
          <ac:spMkLst>
            <pc:docMk/>
            <pc:sldMk cId="2170771326" sldId="432"/>
            <ac:spMk id="2" creationId="{4F30C1FA-1EA4-E9C2-3275-DAFD365E1959}"/>
          </ac:spMkLst>
        </pc:spChg>
        <pc:spChg chg="mod">
          <ac:chgData name="범수 김" userId="863329ffd88cf9fc" providerId="LiveId" clId="{3E4568C8-6839-408F-82C1-87ED4E384C65}" dt="2024-01-02T06:17:35.292" v="187" actId="1076"/>
          <ac:spMkLst>
            <pc:docMk/>
            <pc:sldMk cId="2170771326" sldId="432"/>
            <ac:spMk id="5" creationId="{A389414F-66B7-1262-7F78-D45BD7660CF6}"/>
          </ac:spMkLst>
        </pc:spChg>
        <pc:picChg chg="add mod">
          <ac:chgData name="범수 김" userId="863329ffd88cf9fc" providerId="LiveId" clId="{3E4568C8-6839-408F-82C1-87ED4E384C65}" dt="2024-01-02T06:20:20.956" v="472" actId="1076"/>
          <ac:picMkLst>
            <pc:docMk/>
            <pc:sldMk cId="2170771326" sldId="432"/>
            <ac:picMk id="4" creationId="{0694C3EC-9379-FBD6-33EA-85212D9A70CD}"/>
          </ac:picMkLst>
        </pc:picChg>
      </pc:sldChg>
      <pc:sldChg chg="addSp delSp modSp add mod">
        <pc:chgData name="범수 김" userId="863329ffd88cf9fc" providerId="LiveId" clId="{3E4568C8-6839-408F-82C1-87ED4E384C65}" dt="2024-01-02T06:21:53.009" v="683" actId="20577"/>
        <pc:sldMkLst>
          <pc:docMk/>
          <pc:sldMk cId="2222312291" sldId="433"/>
        </pc:sldMkLst>
        <pc:spChg chg="mod">
          <ac:chgData name="범수 김" userId="863329ffd88cf9fc" providerId="LiveId" clId="{3E4568C8-6839-408F-82C1-87ED4E384C65}" dt="2024-01-02T06:21:53.009" v="683" actId="20577"/>
          <ac:spMkLst>
            <pc:docMk/>
            <pc:sldMk cId="2222312291" sldId="433"/>
            <ac:spMk id="2" creationId="{4F30C1FA-1EA4-E9C2-3275-DAFD365E1959}"/>
          </ac:spMkLst>
        </pc:spChg>
        <pc:spChg chg="add mod">
          <ac:chgData name="범수 김" userId="863329ffd88cf9fc" providerId="LiveId" clId="{3E4568C8-6839-408F-82C1-87ED4E384C65}" dt="2024-01-02T06:21:04.437" v="546" actId="164"/>
          <ac:spMkLst>
            <pc:docMk/>
            <pc:sldMk cId="2222312291" sldId="433"/>
            <ac:spMk id="7" creationId="{63372248-8037-C5AE-053B-F54789731717}"/>
          </ac:spMkLst>
        </pc:spChg>
        <pc:grpChg chg="add mod">
          <ac:chgData name="범수 김" userId="863329ffd88cf9fc" providerId="LiveId" clId="{3E4568C8-6839-408F-82C1-87ED4E384C65}" dt="2024-01-02T06:21:04.437" v="546" actId="164"/>
          <ac:grpSpMkLst>
            <pc:docMk/>
            <pc:sldMk cId="2222312291" sldId="433"/>
            <ac:grpSpMk id="8" creationId="{A17135E7-9164-6B10-0CF9-B0437DE2341D}"/>
          </ac:grpSpMkLst>
        </pc:grpChg>
        <pc:picChg chg="del">
          <ac:chgData name="범수 김" userId="863329ffd88cf9fc" providerId="LiveId" clId="{3E4568C8-6839-408F-82C1-87ED4E384C65}" dt="2024-01-02T06:20:42.115" v="535" actId="478"/>
          <ac:picMkLst>
            <pc:docMk/>
            <pc:sldMk cId="2222312291" sldId="433"/>
            <ac:picMk id="4" creationId="{0694C3EC-9379-FBD6-33EA-85212D9A70CD}"/>
          </ac:picMkLst>
        </pc:picChg>
        <pc:picChg chg="add mod">
          <ac:chgData name="범수 김" userId="863329ffd88cf9fc" providerId="LiveId" clId="{3E4568C8-6839-408F-82C1-87ED4E384C65}" dt="2024-01-02T06:21:04.437" v="546" actId="164"/>
          <ac:picMkLst>
            <pc:docMk/>
            <pc:sldMk cId="2222312291" sldId="433"/>
            <ac:picMk id="6" creationId="{9F8CCFAB-B028-57C7-E31D-176FC4BD0110}"/>
          </ac:picMkLst>
        </pc:picChg>
      </pc:sldChg>
    </pc:docChg>
  </pc:docChgLst>
  <pc:docChgLst>
    <pc:chgData name="범수 김" userId="863329ffd88cf9fc" providerId="LiveId" clId="{275FF10A-76E3-4D3F-8746-BF517AFB7BD2}"/>
    <pc:docChg chg="custSel addSld delSld modSld">
      <pc:chgData name="범수 김" userId="863329ffd88cf9fc" providerId="LiveId" clId="{275FF10A-76E3-4D3F-8746-BF517AFB7BD2}" dt="2024-01-02T05:27:17.221" v="214" actId="20577"/>
      <pc:docMkLst>
        <pc:docMk/>
      </pc:docMkLst>
      <pc:sldChg chg="modSp mod">
        <pc:chgData name="범수 김" userId="863329ffd88cf9fc" providerId="LiveId" clId="{275FF10A-76E3-4D3F-8746-BF517AFB7BD2}" dt="2024-01-02T05:24:16.301" v="15" actId="20577"/>
        <pc:sldMkLst>
          <pc:docMk/>
          <pc:sldMk cId="1869551119" sldId="424"/>
        </pc:sldMkLst>
        <pc:spChg chg="mod">
          <ac:chgData name="범수 김" userId="863329ffd88cf9fc" providerId="LiveId" clId="{275FF10A-76E3-4D3F-8746-BF517AFB7BD2}" dt="2024-01-02T05:24:16.301" v="15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895922620" sldId="425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22684083" sldId="427"/>
        </pc:sldMkLst>
      </pc:sldChg>
      <pc:sldChg chg="modSp mod">
        <pc:chgData name="범수 김" userId="863329ffd88cf9fc" providerId="LiveId" clId="{275FF10A-76E3-4D3F-8746-BF517AFB7BD2}" dt="2024-01-02T05:24:58.304" v="50" actId="20577"/>
        <pc:sldMkLst>
          <pc:docMk/>
          <pc:sldMk cId="1635143875" sldId="428"/>
        </pc:sldMkLst>
        <pc:spChg chg="mod">
          <ac:chgData name="범수 김" userId="863329ffd88cf9fc" providerId="LiveId" clId="{275FF10A-76E3-4D3F-8746-BF517AFB7BD2}" dt="2024-01-02T05:24:58.304" v="5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36893803" sldId="429"/>
        </pc:sldMkLst>
      </pc:sldChg>
      <pc:sldChg chg="modSp add mod">
        <pc:chgData name="범수 김" userId="863329ffd88cf9fc" providerId="LiveId" clId="{275FF10A-76E3-4D3F-8746-BF517AFB7BD2}" dt="2024-01-02T05:25:18.448" v="68" actId="12789"/>
        <pc:sldMkLst>
          <pc:docMk/>
          <pc:sldMk cId="3481581897" sldId="429"/>
        </pc:sldMkLst>
        <pc:spChg chg="mod">
          <ac:chgData name="범수 김" userId="863329ffd88cf9fc" providerId="LiveId" clId="{275FF10A-76E3-4D3F-8746-BF517AFB7BD2}" dt="2024-01-02T05:25:18.448" v="68" actId="12789"/>
          <ac:spMkLst>
            <pc:docMk/>
            <pc:sldMk cId="3481581897" sldId="429"/>
            <ac:spMk id="5" creationId="{A389414F-66B7-1262-7F78-D45BD7660CF6}"/>
          </ac:spMkLst>
        </pc:spChg>
      </pc:sldChg>
      <pc:sldChg chg="add del">
        <pc:chgData name="범수 김" userId="863329ffd88cf9fc" providerId="LiveId" clId="{275FF10A-76E3-4D3F-8746-BF517AFB7BD2}" dt="2024-01-02T05:25:24.261" v="70" actId="47"/>
        <pc:sldMkLst>
          <pc:docMk/>
          <pc:sldMk cId="923359984" sldId="430"/>
        </pc:sldMkLst>
      </pc:sldChg>
      <pc:sldChg chg="addSp modSp add mod">
        <pc:chgData name="범수 김" userId="863329ffd88cf9fc" providerId="LiveId" clId="{275FF10A-76E3-4D3F-8746-BF517AFB7BD2}" dt="2024-01-02T05:27:17.221" v="214" actId="20577"/>
        <pc:sldMkLst>
          <pc:docMk/>
          <pc:sldMk cId="1504750565" sldId="430"/>
        </pc:sldMkLst>
        <pc:spChg chg="add mod">
          <ac:chgData name="범수 김" userId="863329ffd88cf9fc" providerId="LiveId" clId="{275FF10A-76E3-4D3F-8746-BF517AFB7BD2}" dt="2024-01-02T05:27:17.221" v="214" actId="20577"/>
          <ac:spMkLst>
            <pc:docMk/>
            <pc:sldMk cId="1504750565" sldId="430"/>
            <ac:spMk id="2" creationId="{A0ECEE8A-FD28-F59B-F674-88E8C52B4810}"/>
          </ac:spMkLst>
        </pc:spChg>
        <pc:spChg chg="mod">
          <ac:chgData name="범수 김" userId="863329ffd88cf9fc" providerId="LiveId" clId="{275FF10A-76E3-4D3F-8746-BF517AFB7BD2}" dt="2024-01-02T05:25:33.775" v="77" actId="1076"/>
          <ac:spMkLst>
            <pc:docMk/>
            <pc:sldMk cId="1504750565" sldId="430"/>
            <ac:spMk id="5" creationId="{A389414F-66B7-1262-7F78-D45BD7660CF6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698589194" sldId="430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560009651" sldId="431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243129919" sldId="432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486659378" sldId="433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1593754711" sldId="43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F692A-97D6-98F7-22FE-F8BB748D3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ADDC6D-39E9-95AC-5A33-42FDA3AD0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483AAC-0051-B3DC-1234-080199659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CF6D1-FC29-43ED-D728-3C829320F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888C58-3D09-036D-83A1-EC5E42A8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3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CACE8-B048-6EBA-82F4-F05BD0AA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5F154C-75CD-5BB0-9DC8-E7F6A6CF5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D5E9A-B748-278D-5F97-36688B8E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19D80-A752-5F90-B29D-7E7A93822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793479-BD04-D29E-8195-F0B9A065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4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CA3C9A-DE7E-C9AC-1FED-9CB3022B5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039255-B422-8F37-0171-10EA6EBA3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3DD4E-E4FE-8EFE-E0E2-C5B0CAE9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8E38FB-B729-2DD7-C795-8EDF0D21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C4123-859E-D8CE-371D-9E65872A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3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81CCF-B09A-BEF1-8CEA-6982BC85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8CD14-E54D-3B39-7EF7-4D7F45168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E98822-A6EA-219E-7CDA-94F23ABB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2AA57C-8962-9397-A136-48B9563E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CA56A8-16C1-D841-7950-1975C9EF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17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791BD-6388-3479-9E20-8D24603D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8EA947-FCBD-54FB-D07A-4BB677F2B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857A10-D7E6-1F28-CC01-466989C28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50216-3D44-4581-C7E8-D3EE5193A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AD82B9-E8F4-AF5C-0CEA-9048095E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19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AA008-EAE4-62D2-B0C2-50AE1934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2CD88-ED3B-98B7-7BC6-D6102900A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A4F1BE-2919-57E3-E039-C7EA3C4D1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C58865-7EA5-15C9-752B-7DE99DB1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C1B052-A178-0421-D4E2-D2EE2A8BE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7D21E9-1DAA-5E33-6C44-9746FD33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589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B5394-8C26-3824-0A11-B3039C58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DD26CF-BFAB-BB10-E467-A01491FFD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C8294D-B7FA-193E-D785-DAE26DFA3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495723-C36F-B6FE-8712-F3BFEB048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6DB032-2B8B-6377-8C7F-29DCF9D6B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88F2EE-55B4-477F-9F17-F121F079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4B9420-85CD-E9B3-944D-90CD136F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E23913-1C45-CCB9-4569-887FABD9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6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D3EB5-F034-BDC8-43AD-CCB440ED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767B5F-3DEE-A25D-16AB-5213F091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E78562-F608-471F-DB01-EF88B47F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12184E-2401-1475-F582-FBBA4453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21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0A87C7-AB60-71EA-2816-AAD1739E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79C2B5-F180-B106-821C-87B45A2F2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0CF2D-66A2-5A42-B4C6-1E0DB1C7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37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28EA-57C3-0165-FA93-B772F6DD8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DB189D-0447-B4D2-96D4-BAE69631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18BA7C-BAC6-D5A7-375A-C3A665E1A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63A67C-948A-8824-8EFE-3ECB34DBD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BCE293-1DD6-9C08-3480-3B00AF35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16FB1C-1B0F-9E1E-7275-473FD383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183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E4492-8416-B202-88D8-548CCE6E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0777E0-958D-C0B4-DDBE-0D84FAEB0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886970-A7ED-D4DA-8F4B-24D538B73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A17EAE-80F1-D6A7-AC6D-04262AE8B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35A041-F89D-0B66-61B4-E7F458B9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306594-E6CC-59C1-3ABF-153271CD1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01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3BDDBC-0B57-BBAE-F48B-E70A5CB1F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829E6A-9604-9D80-8386-FE60E0BBB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4952B8-A737-C153-A8F8-41842F80C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BC30E-0DE6-48DA-9112-69415C9BC134}" type="datetimeFigureOut">
              <a:rPr lang="ko-KR" altLang="en-US" smtClean="0"/>
              <a:t>2024-01-02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F8A92A-4250-318C-ABD4-8B3B10C75B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7C355-CEE9-77D1-1673-7051F8A0D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39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B20C3D-6478-16E6-EEEE-28B5B313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9FC6-657A-4987-8A5A-760564536B33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9" name="그림 8" descr="정원에서 대화하는 두 사람의 위쪽 모습">
            <a:extLst>
              <a:ext uri="{FF2B5EF4-FFF2-40B4-BE49-F238E27FC236}">
                <a16:creationId xmlns:a16="http://schemas.microsoft.com/office/drawing/2014/main" id="{1D5DF910-2DBE-80F3-3752-A1CD91FF9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 b="95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B6C98D-F7AA-CA8B-6F50-8D6D3C3131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1405D-ACD7-FFF7-6887-B68700D6AFF1}"/>
              </a:ext>
            </a:extLst>
          </p:cNvPr>
          <p:cNvSpPr txBox="1"/>
          <p:nvPr/>
        </p:nvSpPr>
        <p:spPr>
          <a:xfrm>
            <a:off x="729676" y="2240595"/>
            <a:ext cx="377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</a:t>
            </a:r>
            <a:endParaRPr lang="ko-KR" altLang="en-US" sz="4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F50B62-3F26-643F-D9B4-9FEC3D28F9E6}"/>
              </a:ext>
            </a:extLst>
          </p:cNvPr>
          <p:cNvCxnSpPr>
            <a:cxnSpLocks/>
          </p:cNvCxnSpPr>
          <p:nvPr/>
        </p:nvCxnSpPr>
        <p:spPr>
          <a:xfrm flipH="1">
            <a:off x="10905329" y="0"/>
            <a:ext cx="1286671" cy="12533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55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823" y="244798"/>
            <a:ext cx="345511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D47F99-6F73-4CDF-8FE9-FF54B37381EB}"/>
              </a:ext>
            </a:extLst>
          </p:cNvPr>
          <p:cNvSpPr txBox="1"/>
          <p:nvPr/>
        </p:nvSpPr>
        <p:spPr>
          <a:xfrm>
            <a:off x="308823" y="1206063"/>
            <a:ext cx="10409837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JDK LTS </a:t>
            </a:r>
            <a:r>
              <a:rPr lang="ko-KR" altLang="en-US" b="1" dirty="0"/>
              <a:t>버전이 언제까지 업데이트를 지원하는지 어떻게 확인해요</a:t>
            </a:r>
            <a:r>
              <a:rPr lang="en-US" altLang="ko-KR" b="1" dirty="0"/>
              <a:t>?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구글에 </a:t>
            </a:r>
            <a:r>
              <a:rPr lang="en-US" altLang="ko-KR" sz="1400" dirty="0"/>
              <a:t>‘JAVA</a:t>
            </a:r>
            <a:r>
              <a:rPr lang="ko-KR" altLang="en-US" sz="1400" dirty="0"/>
              <a:t> </a:t>
            </a:r>
            <a:r>
              <a:rPr lang="en-US" altLang="ko-KR" sz="1400" dirty="0"/>
              <a:t>LTS’</a:t>
            </a:r>
            <a:r>
              <a:rPr lang="ko-KR" altLang="en-US" sz="1400" dirty="0"/>
              <a:t>라고 검색하고</a:t>
            </a:r>
            <a:r>
              <a:rPr lang="en-US" altLang="ko-KR" sz="1400" dirty="0"/>
              <a:t>, Oracle </a:t>
            </a:r>
            <a:r>
              <a:rPr lang="ko-KR" altLang="en-US" sz="1400" dirty="0"/>
              <a:t>사이트에 접속하면 확인 가능합니다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프레임워크마다 사용해야 하는 </a:t>
            </a:r>
            <a:r>
              <a:rPr lang="en-US" altLang="ko-KR" b="1" dirty="0"/>
              <a:t>JDK </a:t>
            </a:r>
            <a:r>
              <a:rPr lang="ko-KR" altLang="en-US" b="1" dirty="0"/>
              <a:t>버전이 다를 수 있나요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네</a:t>
            </a:r>
            <a:r>
              <a:rPr lang="en-US" altLang="ko-KR" sz="1400" dirty="0"/>
              <a:t>. </a:t>
            </a:r>
            <a:r>
              <a:rPr lang="ko-KR" altLang="en-US" sz="1400" dirty="0"/>
              <a:t>위에서 설명했듯</a:t>
            </a:r>
            <a:r>
              <a:rPr lang="en-US" altLang="ko-KR" sz="1400" dirty="0"/>
              <a:t>, Spring-Boot 3.0ver</a:t>
            </a:r>
            <a:r>
              <a:rPr lang="ko-KR" altLang="en-US" sz="1400" dirty="0"/>
              <a:t>을 사용하려면</a:t>
            </a:r>
            <a:r>
              <a:rPr lang="en-US" altLang="ko-KR" sz="1400" dirty="0"/>
              <a:t>, JDK17</a:t>
            </a:r>
            <a:r>
              <a:rPr lang="ko-KR" altLang="en-US" sz="1400" dirty="0"/>
              <a:t>버전이어야 한다고 합니다 </a:t>
            </a:r>
            <a:r>
              <a:rPr lang="en-US" altLang="ko-KR" sz="1400" dirty="0"/>
              <a:t>(</a:t>
            </a:r>
            <a:r>
              <a:rPr lang="ko-KR" altLang="en-US" sz="1400" dirty="0"/>
              <a:t>왜 </a:t>
            </a:r>
            <a:r>
              <a:rPr lang="ko-KR" altLang="en-US" sz="1400" dirty="0" err="1"/>
              <a:t>그런지는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모르겠어용</a:t>
            </a:r>
            <a:r>
              <a:rPr lang="en-US" altLang="ko-KR" sz="1400" dirty="0"/>
              <a:t>)@@ </a:t>
            </a:r>
            <a:endParaRPr lang="ko-KR" altLang="en-US" sz="1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1AA443-BA0A-6760-25D5-F90D722584C3}"/>
              </a:ext>
            </a:extLst>
          </p:cNvPr>
          <p:cNvGrpSpPr/>
          <p:nvPr/>
        </p:nvGrpSpPr>
        <p:grpSpPr>
          <a:xfrm>
            <a:off x="424979" y="3946677"/>
            <a:ext cx="10869875" cy="2559182"/>
            <a:chOff x="424979" y="3946677"/>
            <a:chExt cx="10869875" cy="255918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FA8D71B-A3A0-6483-DD7D-13BB238E2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8655" y="4202943"/>
              <a:ext cx="5986199" cy="20717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4424F8A2-EDF6-9CE9-43C3-44C05A61D2C4}"/>
                </a:ext>
              </a:extLst>
            </p:cNvPr>
            <p:cNvSpPr/>
            <p:nvPr/>
          </p:nvSpPr>
          <p:spPr>
            <a:xfrm>
              <a:off x="4489231" y="5025258"/>
              <a:ext cx="528144" cy="40202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E22ABE7-DAE1-95E9-83C8-328127F1EEF1}"/>
                </a:ext>
              </a:extLst>
            </p:cNvPr>
            <p:cNvGrpSpPr/>
            <p:nvPr/>
          </p:nvGrpSpPr>
          <p:grpSpPr>
            <a:xfrm>
              <a:off x="424979" y="3946677"/>
              <a:ext cx="9688600" cy="2559182"/>
              <a:chOff x="424979" y="3946677"/>
              <a:chExt cx="9688600" cy="2559182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AA24A55-4133-0490-FB41-AA0CD0A91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979" y="3946677"/>
                <a:ext cx="3784795" cy="2559182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7D79C65-2910-7A94-5634-15D9A33F8E2F}"/>
                  </a:ext>
                </a:extLst>
              </p:cNvPr>
              <p:cNvSpPr/>
              <p:nvPr/>
            </p:nvSpPr>
            <p:spPr>
              <a:xfrm>
                <a:off x="717331" y="5427279"/>
                <a:ext cx="2979683" cy="84739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E4DDAAD-8A51-6DCB-9F13-0583604263F7}"/>
                  </a:ext>
                </a:extLst>
              </p:cNvPr>
              <p:cNvSpPr/>
              <p:nvPr/>
            </p:nvSpPr>
            <p:spPr>
              <a:xfrm>
                <a:off x="8860220" y="4300044"/>
                <a:ext cx="1253359" cy="19746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0514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823" y="244798"/>
            <a:ext cx="345511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7C0957-9359-E305-33B9-971F03FA7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5" y="1921778"/>
            <a:ext cx="4794496" cy="31878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8082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80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JDK-GA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뜻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157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5347" y="189619"/>
            <a:ext cx="2610009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JDK-GA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뜻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C0E1-8D10-6301-5B40-C18AECD2A8F0}"/>
              </a:ext>
            </a:extLst>
          </p:cNvPr>
          <p:cNvSpPr txBox="1"/>
          <p:nvPr/>
        </p:nvSpPr>
        <p:spPr>
          <a:xfrm>
            <a:off x="195347" y="1253359"/>
            <a:ext cx="111044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GA (General-</a:t>
            </a:r>
            <a:r>
              <a:rPr lang="en-US" altLang="ko-KR" dirty="0" err="1"/>
              <a:t>Avaliability</a:t>
            </a:r>
            <a:r>
              <a:rPr lang="en-US" altLang="ko-KR" dirty="0"/>
              <a:t>)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일반 대중들에게 공개되어도 될 정도로 충분히 개발된 프로그램을 의미한다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보통</a:t>
            </a:r>
            <a:r>
              <a:rPr lang="en-US" altLang="ko-KR" dirty="0"/>
              <a:t>, JDK</a:t>
            </a:r>
            <a:r>
              <a:rPr lang="ko-KR" altLang="en-US" dirty="0"/>
              <a:t>를 살펴볼 때에 확인한다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E32598F-AFE3-5848-49F1-F7EE97AEC92D}"/>
              </a:ext>
            </a:extLst>
          </p:cNvPr>
          <p:cNvGrpSpPr/>
          <p:nvPr/>
        </p:nvGrpSpPr>
        <p:grpSpPr>
          <a:xfrm>
            <a:off x="195347" y="2312901"/>
            <a:ext cx="3731174" cy="2909046"/>
            <a:chOff x="627993" y="2927756"/>
            <a:chExt cx="3731174" cy="290904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0385E10-B85D-29D6-1041-FB4C5035A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993" y="2927756"/>
              <a:ext cx="3731174" cy="29090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6EF066-11B9-90B2-579F-D002EAEABADE}"/>
                </a:ext>
              </a:extLst>
            </p:cNvPr>
            <p:cNvSpPr/>
            <p:nvPr/>
          </p:nvSpPr>
          <p:spPr>
            <a:xfrm>
              <a:off x="867103" y="3263462"/>
              <a:ext cx="938049" cy="6227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370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051414" y="2767281"/>
            <a:ext cx="1008917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jdk.java.net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Open JDK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다운로드 받기 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790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494" y="252681"/>
            <a:ext cx="514172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jdk.java.net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Open JDK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다운로드 받기 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F39038-5329-542A-D7EC-7A16504A8071}"/>
              </a:ext>
            </a:extLst>
          </p:cNvPr>
          <p:cNvSpPr txBox="1"/>
          <p:nvPr/>
        </p:nvSpPr>
        <p:spPr>
          <a:xfrm>
            <a:off x="354724" y="1442545"/>
            <a:ext cx="40684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구글에 </a:t>
            </a:r>
            <a:r>
              <a:rPr lang="en-US" altLang="ko-KR" dirty="0"/>
              <a:t>jdk.java.net</a:t>
            </a:r>
            <a:r>
              <a:rPr lang="ko-KR" altLang="en-US" dirty="0"/>
              <a:t>를 검색합니다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버전을 클릭합니다</a:t>
            </a:r>
            <a:endParaRPr lang="en-US" altLang="ko-KR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E8691D2-FD99-2A6A-8DF1-E2075014D63E}"/>
              </a:ext>
            </a:extLst>
          </p:cNvPr>
          <p:cNvGrpSpPr/>
          <p:nvPr/>
        </p:nvGrpSpPr>
        <p:grpSpPr>
          <a:xfrm>
            <a:off x="354724" y="2431091"/>
            <a:ext cx="8953932" cy="3162463"/>
            <a:chOff x="354724" y="2431091"/>
            <a:chExt cx="8953932" cy="316246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9203349-D494-B64A-7B8C-523E576A828F}"/>
                </a:ext>
              </a:extLst>
            </p:cNvPr>
            <p:cNvGrpSpPr/>
            <p:nvPr/>
          </p:nvGrpSpPr>
          <p:grpSpPr>
            <a:xfrm>
              <a:off x="354724" y="2689923"/>
              <a:ext cx="3937202" cy="2629035"/>
              <a:chOff x="354724" y="2689923"/>
              <a:chExt cx="3937202" cy="262903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2CB45D9-8660-FC6D-F37B-0CA215E49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4724" y="2689923"/>
                <a:ext cx="3937202" cy="2629035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D4E7B27-46AB-0D8F-DE04-740A91DBD366}"/>
                  </a:ext>
                </a:extLst>
              </p:cNvPr>
              <p:cNvSpPr/>
              <p:nvPr/>
            </p:nvSpPr>
            <p:spPr>
              <a:xfrm>
                <a:off x="473871" y="4303987"/>
                <a:ext cx="3435977" cy="7725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DF2890E-364A-043F-913B-6A9E410F0529}"/>
                </a:ext>
              </a:extLst>
            </p:cNvPr>
            <p:cNvGrpSpPr/>
            <p:nvPr/>
          </p:nvGrpSpPr>
          <p:grpSpPr>
            <a:xfrm>
              <a:off x="4668678" y="2431091"/>
              <a:ext cx="4639978" cy="3162463"/>
              <a:chOff x="4668678" y="2431091"/>
              <a:chExt cx="4639978" cy="3162463"/>
            </a:xfrm>
          </p:grpSpPr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1E298504-D093-09E9-95FC-05F8504B8596}"/>
                  </a:ext>
                </a:extLst>
              </p:cNvPr>
              <p:cNvSpPr/>
              <p:nvPr/>
            </p:nvSpPr>
            <p:spPr>
              <a:xfrm>
                <a:off x="4668678" y="3681247"/>
                <a:ext cx="453030" cy="6463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752E6E8-22BC-5F8B-B5C1-2B11E4F0A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8460" y="2431091"/>
                <a:ext cx="3810196" cy="31624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90EA7FA-57CD-8E2E-B937-86531ABCFB24}"/>
                  </a:ext>
                </a:extLst>
              </p:cNvPr>
              <p:cNvSpPr/>
              <p:nvPr/>
            </p:nvSpPr>
            <p:spPr>
              <a:xfrm>
                <a:off x="7221608" y="4312956"/>
                <a:ext cx="897729" cy="40881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3553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494" y="252681"/>
            <a:ext cx="514172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jdk.java.net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Open JDK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다운로드 받기 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F39038-5329-542A-D7EC-7A16504A8071}"/>
              </a:ext>
            </a:extLst>
          </p:cNvPr>
          <p:cNvSpPr txBox="1"/>
          <p:nvPr/>
        </p:nvSpPr>
        <p:spPr>
          <a:xfrm>
            <a:off x="354724" y="1442545"/>
            <a:ext cx="485261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Archive</a:t>
            </a:r>
            <a:r>
              <a:rPr lang="ko-KR" altLang="en-US" dirty="0"/>
              <a:t>를 클릭합니다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원하는 버전을 클릭하여 다운로드 받습니다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(GA</a:t>
            </a:r>
            <a:r>
              <a:rPr lang="ko-KR" altLang="en-US" dirty="0"/>
              <a:t>버전을 다운로드 합니다</a:t>
            </a:r>
            <a:r>
              <a:rPr lang="en-US" altLang="ko-KR" dirty="0"/>
              <a:t>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09E4279-0EFF-ECFE-CFF8-653D8197ED2E}"/>
              </a:ext>
            </a:extLst>
          </p:cNvPr>
          <p:cNvGrpSpPr/>
          <p:nvPr/>
        </p:nvGrpSpPr>
        <p:grpSpPr>
          <a:xfrm>
            <a:off x="5854195" y="1150883"/>
            <a:ext cx="1456618" cy="5565228"/>
            <a:chOff x="5854195" y="1150883"/>
            <a:chExt cx="1456618" cy="556522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4988213-C6CA-E012-9B0B-14FFBF6A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4195" y="1150883"/>
              <a:ext cx="1456618" cy="55652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3C53AF-6297-005E-B494-9DC0F7B4B2A4}"/>
                </a:ext>
              </a:extLst>
            </p:cNvPr>
            <p:cNvSpPr/>
            <p:nvPr/>
          </p:nvSpPr>
          <p:spPr>
            <a:xfrm>
              <a:off x="5854195" y="6329856"/>
              <a:ext cx="854033" cy="2601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3992D01-27E4-9E04-9CB0-D1832A88A748}"/>
              </a:ext>
            </a:extLst>
          </p:cNvPr>
          <p:cNvSpPr/>
          <p:nvPr/>
        </p:nvSpPr>
        <p:spPr>
          <a:xfrm>
            <a:off x="7665982" y="3239814"/>
            <a:ext cx="575442" cy="6148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043579F-E5CC-0BF4-EDDE-1C48658A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198" y="2446855"/>
            <a:ext cx="2994020" cy="28156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9894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23258" y="2767281"/>
            <a:ext cx="574548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part01-02(12:30)</a:t>
            </a: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톰캣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9.0 (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내장톰캣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4892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3164" y="205384"/>
            <a:ext cx="297228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part01-02(12:30)</a:t>
            </a:r>
          </a:p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톰캣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9.0 (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내장톰캣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0A1F2-0B30-D23A-AF56-3853E41F6DD0}"/>
              </a:ext>
            </a:extLst>
          </p:cNvPr>
          <p:cNvSpPr txBox="1"/>
          <p:nvPr/>
        </p:nvSpPr>
        <p:spPr>
          <a:xfrm>
            <a:off x="367858" y="1347951"/>
            <a:ext cx="1017868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Spring-Boot</a:t>
            </a:r>
            <a:r>
              <a:rPr lang="ko-KR" altLang="en-US" dirty="0"/>
              <a:t>에는 </a:t>
            </a:r>
            <a:r>
              <a:rPr lang="ko-KR" altLang="en-US" dirty="0" err="1"/>
              <a:t>톰캣이</a:t>
            </a:r>
            <a:r>
              <a:rPr lang="ko-KR" altLang="en-US" dirty="0"/>
              <a:t> 내장되어 있어 따로 다운로드 받지 않고도 서버를 </a:t>
            </a:r>
            <a:r>
              <a:rPr lang="ko-KR" altLang="en-US" dirty="0" err="1"/>
              <a:t>구동시킬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이를 </a:t>
            </a:r>
            <a:r>
              <a:rPr lang="ko-KR" altLang="en-US" dirty="0" err="1"/>
              <a:t>내장톰캣</a:t>
            </a:r>
            <a:r>
              <a:rPr lang="en-US" altLang="ko-KR" dirty="0"/>
              <a:t>(embedded)</a:t>
            </a:r>
            <a:r>
              <a:rPr lang="ko-KR" altLang="en-US" dirty="0"/>
              <a:t>이라고 부릅니다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그렇기 때문에</a:t>
            </a:r>
            <a:r>
              <a:rPr lang="en-US" altLang="ko-KR" dirty="0"/>
              <a:t>, </a:t>
            </a:r>
            <a:r>
              <a:rPr lang="ko-KR" altLang="en-US" dirty="0" err="1"/>
              <a:t>톰캣을</a:t>
            </a:r>
            <a:r>
              <a:rPr lang="ko-KR" altLang="en-US" dirty="0"/>
              <a:t> 따로 다운로드 받지 않겠습니다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4790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980" y="2767281"/>
            <a:ext cx="454804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part01-02(19:30)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655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44082" y="3075057"/>
            <a:ext cx="230383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자료</a:t>
            </a:r>
          </a:p>
        </p:txBody>
      </p:sp>
    </p:spTree>
    <p:extLst>
      <p:ext uri="{BB962C8B-B14F-4D97-AF65-F5344CB8AC3E}">
        <p14:creationId xmlns:p14="http://schemas.microsoft.com/office/powerpoint/2010/main" val="1088900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5056" y="205385"/>
            <a:ext cx="23663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part01-02(19:30)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E9EC64-6461-137C-8C2B-1F8E67739A96}"/>
              </a:ext>
            </a:extLst>
          </p:cNvPr>
          <p:cNvSpPr txBox="1"/>
          <p:nvPr/>
        </p:nvSpPr>
        <p:spPr>
          <a:xfrm>
            <a:off x="449317" y="1174532"/>
            <a:ext cx="529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MySQL</a:t>
            </a:r>
            <a:r>
              <a:rPr lang="ko-KR" altLang="en-US" dirty="0"/>
              <a:t>은 오라클의 오픈소스 </a:t>
            </a:r>
            <a:r>
              <a:rPr lang="en-US" altLang="ko-KR" dirty="0"/>
              <a:t>DB</a:t>
            </a:r>
            <a:r>
              <a:rPr lang="ko-KR" altLang="en-US" dirty="0"/>
              <a:t>입니다</a:t>
            </a:r>
            <a:r>
              <a:rPr lang="en-US" altLang="ko-KR" dirty="0"/>
              <a:t>.  (</a:t>
            </a:r>
            <a:r>
              <a:rPr lang="ko-KR" altLang="en-US" dirty="0"/>
              <a:t>무료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7143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979" y="2767281"/>
            <a:ext cx="454804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part01-02(21:00)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Maven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설명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864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5056" y="221150"/>
            <a:ext cx="23663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part01-02(21:00)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Maven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설명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79A53-E62C-7436-CE1B-5707399789C0}"/>
              </a:ext>
            </a:extLst>
          </p:cNvPr>
          <p:cNvSpPr txBox="1"/>
          <p:nvPr/>
        </p:nvSpPr>
        <p:spPr>
          <a:xfrm>
            <a:off x="325056" y="1190297"/>
            <a:ext cx="9392315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메이븐의</a:t>
            </a:r>
            <a:r>
              <a:rPr lang="ko-KR" altLang="en-US" dirty="0"/>
              <a:t> 역할은 다양하지만</a:t>
            </a:r>
            <a:r>
              <a:rPr lang="en-US" altLang="ko-KR" dirty="0"/>
              <a:t>,</a:t>
            </a:r>
            <a:r>
              <a:rPr lang="ko-KR" altLang="en-US" dirty="0"/>
              <a:t> 대표적으로 </a:t>
            </a:r>
            <a:r>
              <a:rPr lang="en-US" altLang="ko-KR" dirty="0"/>
              <a:t>3</a:t>
            </a:r>
            <a:r>
              <a:rPr lang="ko-KR" altLang="en-US" dirty="0"/>
              <a:t>가지를 꼽을 수 있습니다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의존성 관리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프로그램을 개발하기 위해선 여러가지 오픈소스</a:t>
            </a:r>
            <a:r>
              <a:rPr lang="en-US" altLang="ko-KR" dirty="0"/>
              <a:t>/</a:t>
            </a:r>
            <a:r>
              <a:rPr lang="ko-KR" altLang="en-US" dirty="0"/>
              <a:t>라이브러리를 사용해야 합니다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이 많은 오픈소스</a:t>
            </a:r>
            <a:r>
              <a:rPr lang="en-US" altLang="ko-KR" dirty="0"/>
              <a:t>/</a:t>
            </a:r>
            <a:r>
              <a:rPr lang="ko-KR" altLang="en-US" dirty="0"/>
              <a:t>라이브러리를 쉽게 관리할 수 있게 도와줍니다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자동빌드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컴파일</a:t>
            </a:r>
            <a:r>
              <a:rPr lang="en-US" altLang="ko-KR" dirty="0"/>
              <a:t>/</a:t>
            </a:r>
            <a:r>
              <a:rPr lang="ko-KR" altLang="en-US" dirty="0"/>
              <a:t>빌드를 자동으로 처리해준다고 합니다 </a:t>
            </a:r>
            <a:r>
              <a:rPr lang="en-US" altLang="ko-KR" dirty="0"/>
              <a:t>@@ (</a:t>
            </a:r>
            <a:r>
              <a:rPr lang="ko-KR" altLang="en-US" dirty="0"/>
              <a:t>추후 더 자세한 내용 공부 예정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패키징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jar/war </a:t>
            </a:r>
            <a:r>
              <a:rPr lang="ko-KR" altLang="en-US" dirty="0"/>
              <a:t>파일로 프로그램을 압축할 수 있게 도와줍니다</a:t>
            </a:r>
            <a:r>
              <a:rPr lang="en-US" altLang="ko-KR" dirty="0"/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F6D083-90CF-86B1-C121-4B376BC4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60" y="4780201"/>
            <a:ext cx="2870348" cy="1333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9590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5056" y="221150"/>
            <a:ext cx="23663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part01-02(21:00)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Maven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설명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79A53-E62C-7436-CE1B-5707399789C0}"/>
              </a:ext>
            </a:extLst>
          </p:cNvPr>
          <p:cNvSpPr txBox="1"/>
          <p:nvPr/>
        </p:nvSpPr>
        <p:spPr>
          <a:xfrm>
            <a:off x="325056" y="1190297"/>
            <a:ext cx="9100568" cy="2923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jar/war </a:t>
            </a:r>
            <a:r>
              <a:rPr lang="ko-KR" altLang="en-US" b="1" dirty="0"/>
              <a:t>차이가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옛날에는 우리가 만든 프로그램을 </a:t>
            </a:r>
            <a:r>
              <a:rPr lang="en-US" altLang="ko-KR" sz="1400" dirty="0"/>
              <a:t>war</a:t>
            </a:r>
            <a:r>
              <a:rPr lang="ko-KR" altLang="en-US" sz="1400" dirty="0"/>
              <a:t>로 말아서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톰캣에</a:t>
            </a:r>
            <a:r>
              <a:rPr lang="en-US" altLang="ko-KR" sz="1400" dirty="0"/>
              <a:t> </a:t>
            </a:r>
            <a:r>
              <a:rPr lang="ko-KR" altLang="en-US" sz="1400" dirty="0"/>
              <a:t>넣고 실행을 했습니다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그러면 </a:t>
            </a:r>
            <a:r>
              <a:rPr lang="ko-KR" altLang="en-US" sz="1400" dirty="0" err="1"/>
              <a:t>톰캣이</a:t>
            </a:r>
            <a:r>
              <a:rPr lang="ko-KR" altLang="en-US" sz="1400" dirty="0"/>
              <a:t> </a:t>
            </a:r>
            <a:r>
              <a:rPr lang="en-US" altLang="ko-KR" sz="1400" dirty="0"/>
              <a:t>war</a:t>
            </a:r>
            <a:r>
              <a:rPr lang="ko-KR" altLang="en-US" sz="1400" dirty="0"/>
              <a:t>파일 위치를 확인하여</a:t>
            </a:r>
            <a:r>
              <a:rPr lang="en-US" altLang="ko-KR" sz="1400" dirty="0"/>
              <a:t>, </a:t>
            </a:r>
            <a:r>
              <a:rPr lang="ko-KR" altLang="en-US" sz="1400" dirty="0"/>
              <a:t>프로그램을 실행시켰죠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하지만 </a:t>
            </a:r>
            <a:r>
              <a:rPr lang="en-US" altLang="ko-KR" sz="1400" dirty="0"/>
              <a:t>jar</a:t>
            </a:r>
            <a:r>
              <a:rPr lang="ko-KR" altLang="en-US" sz="1400" dirty="0"/>
              <a:t>파일은 외부 </a:t>
            </a:r>
            <a:r>
              <a:rPr lang="ko-KR" altLang="en-US" sz="1400" dirty="0" err="1"/>
              <a:t>톰캣이</a:t>
            </a:r>
            <a:r>
              <a:rPr lang="ko-KR" altLang="en-US" sz="1400" dirty="0"/>
              <a:t> 필요 없습니다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jar</a:t>
            </a:r>
            <a:r>
              <a:rPr lang="ko-KR" altLang="en-US" sz="1400" dirty="0"/>
              <a:t>파일 내부에 </a:t>
            </a:r>
            <a:r>
              <a:rPr lang="ko-KR" altLang="en-US" sz="1400" dirty="0" err="1"/>
              <a:t>톰캣이</a:t>
            </a:r>
            <a:r>
              <a:rPr lang="ko-KR" altLang="en-US" sz="1400" dirty="0"/>
              <a:t> 내장되어 있기 때문에</a:t>
            </a:r>
            <a:r>
              <a:rPr lang="en-US" altLang="ko-KR" sz="1400" dirty="0"/>
              <a:t>, jar</a:t>
            </a:r>
            <a:r>
              <a:rPr lang="ko-KR" altLang="en-US" sz="1400" dirty="0"/>
              <a:t>파일 하나면 어디서든 프로그램을 실행시킬 수 있습니다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이에 대한 실습 및 공부는 추후 예정 </a:t>
            </a:r>
            <a:r>
              <a:rPr lang="en-US" altLang="ko-KR" sz="1400" dirty="0"/>
              <a:t>@@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그래들</a:t>
            </a:r>
            <a:r>
              <a:rPr lang="en-US" altLang="ko-KR" b="1" dirty="0"/>
              <a:t>(Gradle)</a:t>
            </a:r>
            <a:r>
              <a:rPr lang="ko-KR" altLang="en-US" b="1" dirty="0"/>
              <a:t>이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 err="1"/>
              <a:t>메이븐과</a:t>
            </a:r>
            <a:r>
              <a:rPr lang="ko-KR" altLang="en-US" sz="1400" dirty="0"/>
              <a:t> 거의 비슷한 기능을 하는 친구라고 합니다</a:t>
            </a:r>
            <a:r>
              <a:rPr lang="en-US" altLang="ko-KR" sz="1400" dirty="0"/>
              <a:t>.@@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하지만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메이븐보다</a:t>
            </a:r>
            <a:r>
              <a:rPr lang="ko-KR" altLang="en-US" sz="1400" dirty="0"/>
              <a:t> 좋은 기능을 많이 가지고 있어서 요즘은 </a:t>
            </a:r>
            <a:r>
              <a:rPr lang="en-US" altLang="ko-KR" sz="1400" dirty="0"/>
              <a:t>Gradle</a:t>
            </a:r>
            <a:r>
              <a:rPr lang="ko-KR" altLang="en-US" sz="1400" dirty="0"/>
              <a:t>으로 넘어가는 추세라고 합니다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 err="1"/>
              <a:t>메이븐에</a:t>
            </a:r>
            <a:r>
              <a:rPr lang="ko-KR" altLang="en-US" sz="1400" dirty="0"/>
              <a:t> 익숙해지면 </a:t>
            </a:r>
            <a:r>
              <a:rPr lang="ko-KR" altLang="en-US" sz="1400" dirty="0" err="1"/>
              <a:t>그래들</a:t>
            </a:r>
            <a:r>
              <a:rPr lang="ko-KR" altLang="en-US" sz="1400" dirty="0"/>
              <a:t> 또한 어렵지 않다고 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F6D083-90CF-86B1-C121-4B376BC4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3" y="4751920"/>
            <a:ext cx="2870348" cy="1333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4599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80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part01-03(4:00)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설정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6940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5435" y="197501"/>
            <a:ext cx="22060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part01-03(4:00)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설정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D6BFA3-9936-DDD1-8E92-19243C4E90EE}"/>
              </a:ext>
            </a:extLst>
          </p:cNvPr>
          <p:cNvSpPr txBox="1"/>
          <p:nvPr/>
        </p:nvSpPr>
        <p:spPr>
          <a:xfrm>
            <a:off x="323192" y="1174531"/>
            <a:ext cx="85461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저는 실습을 </a:t>
            </a:r>
            <a:r>
              <a:rPr lang="en-US" altLang="ko-KR" dirty="0"/>
              <a:t>sts4</a:t>
            </a:r>
            <a:r>
              <a:rPr lang="ko-KR" altLang="en-US" dirty="0"/>
              <a:t>으로 진행할 것이기 때문에</a:t>
            </a:r>
            <a:r>
              <a:rPr lang="en-US" altLang="ko-KR" dirty="0"/>
              <a:t>, </a:t>
            </a:r>
            <a:r>
              <a:rPr lang="ko-KR" altLang="en-US" dirty="0"/>
              <a:t>이는 나중에 보도록 하겠습니다</a:t>
            </a:r>
            <a:r>
              <a:rPr lang="en-US" altLang="ko-KR" dirty="0"/>
              <a:t>.@@</a:t>
            </a:r>
          </a:p>
        </p:txBody>
      </p:sp>
    </p:spTree>
    <p:extLst>
      <p:ext uri="{BB962C8B-B14F-4D97-AF65-F5344CB8AC3E}">
        <p14:creationId xmlns:p14="http://schemas.microsoft.com/office/powerpoint/2010/main" val="3927697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3800" y="2767281"/>
            <a:ext cx="790440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part01-05(0:00)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생성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286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2212" y="299978"/>
            <a:ext cx="365446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part01-05(0:00)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생성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A35DF0-4C70-D112-4DA8-4A2596AB9AAF}"/>
              </a:ext>
            </a:extLst>
          </p:cNvPr>
          <p:cNvSpPr txBox="1"/>
          <p:nvPr/>
        </p:nvSpPr>
        <p:spPr>
          <a:xfrm>
            <a:off x="272212" y="1158766"/>
            <a:ext cx="853169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이 또한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en-US" altLang="ko-KR" dirty="0"/>
              <a:t>sts4 IDE</a:t>
            </a:r>
            <a:r>
              <a:rPr lang="ko-KR" altLang="en-US" dirty="0"/>
              <a:t>로 진행할 것이기 때문에</a:t>
            </a:r>
            <a:r>
              <a:rPr lang="en-US" altLang="ko-KR" dirty="0"/>
              <a:t>, </a:t>
            </a:r>
            <a:r>
              <a:rPr lang="ko-KR" altLang="en-US" dirty="0"/>
              <a:t>추후 시청하도록 하겠습니다</a:t>
            </a:r>
            <a:r>
              <a:rPr lang="en-US" altLang="ko-KR" dirty="0"/>
              <a:t>.@@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509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81979" y="2767281"/>
            <a:ext cx="642804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STS4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724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1240" y="307860"/>
            <a:ext cx="330956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STS4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B7F2461-B73A-0A4B-98CD-30657BC8345B}"/>
              </a:ext>
            </a:extLst>
          </p:cNvPr>
          <p:cNvGrpSpPr/>
          <p:nvPr/>
        </p:nvGrpSpPr>
        <p:grpSpPr>
          <a:xfrm>
            <a:off x="271240" y="1355665"/>
            <a:ext cx="5620039" cy="2317869"/>
            <a:chOff x="637373" y="2892803"/>
            <a:chExt cx="5620039" cy="23178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647C1EE-81CB-2CE9-89B4-F73B5E22E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373" y="2892803"/>
              <a:ext cx="5620039" cy="23178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65D02F1-CA6D-5DC4-FBF5-5B0CCC414378}"/>
                </a:ext>
              </a:extLst>
            </p:cNvPr>
            <p:cNvSpPr/>
            <p:nvPr/>
          </p:nvSpPr>
          <p:spPr>
            <a:xfrm>
              <a:off x="3334406" y="2892803"/>
              <a:ext cx="1545021" cy="2997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F351E2A-8158-4332-9BBE-F4E6AA07F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454" y="1008032"/>
            <a:ext cx="4222967" cy="51628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A0BDC87-97A8-33B7-B138-797CFD067C0A}"/>
              </a:ext>
            </a:extLst>
          </p:cNvPr>
          <p:cNvSpPr/>
          <p:nvPr/>
        </p:nvSpPr>
        <p:spPr>
          <a:xfrm>
            <a:off x="6300723" y="2017987"/>
            <a:ext cx="725214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4729DA-2A3B-E82A-8271-0268C7684A08}"/>
              </a:ext>
            </a:extLst>
          </p:cNvPr>
          <p:cNvSpPr txBox="1"/>
          <p:nvPr/>
        </p:nvSpPr>
        <p:spPr>
          <a:xfrm>
            <a:off x="271240" y="4307657"/>
            <a:ext cx="695882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설정 </a:t>
            </a:r>
            <a:r>
              <a:rPr lang="ko-KR" altLang="en-US" dirty="0" err="1"/>
              <a:t>건드릴거</a:t>
            </a:r>
            <a:r>
              <a:rPr lang="ko-KR" altLang="en-US" dirty="0"/>
              <a:t> 없습니다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sts4 </a:t>
            </a:r>
            <a:r>
              <a:rPr lang="ko-KR" altLang="en-US" dirty="0"/>
              <a:t>버전이 </a:t>
            </a:r>
            <a:r>
              <a:rPr lang="en-US" altLang="ko-KR" dirty="0"/>
              <a:t>3.0 </a:t>
            </a:r>
            <a:r>
              <a:rPr lang="ko-KR" altLang="en-US" dirty="0"/>
              <a:t>이상이기 때문에 </a:t>
            </a:r>
            <a:r>
              <a:rPr lang="en-US" altLang="ko-KR" dirty="0"/>
              <a:t>java Version – 17 </a:t>
            </a:r>
            <a:r>
              <a:rPr lang="ko-KR" altLang="en-US" dirty="0"/>
              <a:t>고정입니다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1195D1-4022-1238-8E7F-AF2B72DB034D}"/>
              </a:ext>
            </a:extLst>
          </p:cNvPr>
          <p:cNvSpPr/>
          <p:nvPr/>
        </p:nvSpPr>
        <p:spPr>
          <a:xfrm>
            <a:off x="8148566" y="3215995"/>
            <a:ext cx="404228" cy="307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273620-B793-1129-91C3-45780D603DB1}"/>
              </a:ext>
            </a:extLst>
          </p:cNvPr>
          <p:cNvSpPr/>
          <p:nvPr/>
        </p:nvSpPr>
        <p:spPr>
          <a:xfrm>
            <a:off x="9057708" y="5849968"/>
            <a:ext cx="787857" cy="32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23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5830" y="251646"/>
            <a:ext cx="1454244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0739A-14AC-7F59-8BA5-78A9999057B4}"/>
              </a:ext>
            </a:extLst>
          </p:cNvPr>
          <p:cNvSpPr txBox="1"/>
          <p:nvPr/>
        </p:nvSpPr>
        <p:spPr>
          <a:xfrm>
            <a:off x="275830" y="983226"/>
            <a:ext cx="447750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출처 </a:t>
            </a:r>
            <a:r>
              <a:rPr lang="en-US" altLang="ko-KR" dirty="0"/>
              <a:t>: Fast Campus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강의명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이번에도 남궁성과 끝까지 간다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목차 </a:t>
            </a:r>
            <a:r>
              <a:rPr lang="en-US" altLang="ko-KR" dirty="0"/>
              <a:t>: part01~04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143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729DA-2A3B-E82A-8271-0268C7684A08}"/>
              </a:ext>
            </a:extLst>
          </p:cNvPr>
          <p:cNvSpPr txBox="1"/>
          <p:nvPr/>
        </p:nvSpPr>
        <p:spPr>
          <a:xfrm>
            <a:off x="4922133" y="1255963"/>
            <a:ext cx="609333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우측에 고른 목록들 선택해 주시고 </a:t>
            </a:r>
            <a:r>
              <a:rPr lang="en-US" altLang="ko-KR" dirty="0"/>
              <a:t>finish</a:t>
            </a:r>
            <a:r>
              <a:rPr lang="ko-KR" altLang="en-US" dirty="0"/>
              <a:t>를 누릅니다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추후</a:t>
            </a:r>
            <a:r>
              <a:rPr lang="en-US" altLang="ko-KR" dirty="0"/>
              <a:t>, </a:t>
            </a:r>
            <a:r>
              <a:rPr lang="ko-KR" altLang="en-US" dirty="0"/>
              <a:t>우측 목록들을 선택하지 않고 프로젝트를 생성하여</a:t>
            </a:r>
            <a:br>
              <a:rPr lang="en-US" altLang="ko-KR" dirty="0"/>
            </a:br>
            <a:r>
              <a:rPr lang="ko-KR" altLang="en-US" dirty="0"/>
              <a:t>어떤 점이 </a:t>
            </a:r>
            <a:r>
              <a:rPr lang="ko-KR" altLang="en-US" dirty="0" err="1"/>
              <a:t>다른지</a:t>
            </a:r>
            <a:r>
              <a:rPr lang="ko-KR" altLang="en-US" dirty="0"/>
              <a:t> 확인해보기</a:t>
            </a:r>
            <a:r>
              <a:rPr lang="en-US" altLang="ko-KR" dirty="0"/>
              <a:t>@@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714D8E6-6B8B-4B4B-8724-945DE87699F6}"/>
              </a:ext>
            </a:extLst>
          </p:cNvPr>
          <p:cNvGrpSpPr/>
          <p:nvPr/>
        </p:nvGrpSpPr>
        <p:grpSpPr>
          <a:xfrm>
            <a:off x="271240" y="307860"/>
            <a:ext cx="4436408" cy="6098218"/>
            <a:chOff x="271240" y="307860"/>
            <a:chExt cx="4436408" cy="60982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89414F-66B7-1262-7F78-D45BD7660CF6}"/>
                </a:ext>
              </a:extLst>
            </p:cNvPr>
            <p:cNvSpPr txBox="1"/>
            <p:nvPr/>
          </p:nvSpPr>
          <p:spPr>
            <a:xfrm>
              <a:off x="271240" y="307860"/>
              <a:ext cx="3309560" cy="707886"/>
            </a:xfrm>
            <a:prstGeom prst="rect">
              <a:avLst/>
            </a:prstGeom>
            <a:solidFill>
              <a:srgbClr val="1C3166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STS4</a:t>
              </a: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Spring-Boot </a:t>
              </a:r>
              <a:r>
                <a:rPr lang="ko-KR" altLang="en-US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 생성</a:t>
              </a:r>
              <a:endPara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66A18A6-5C8E-A1CA-DF99-25C64A9AD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929" y="1255963"/>
              <a:ext cx="4254719" cy="51501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7542AD3-BB07-BE9F-BE80-54CA6340B4C1}"/>
                </a:ext>
              </a:extLst>
            </p:cNvPr>
            <p:cNvSpPr/>
            <p:nvPr/>
          </p:nvSpPr>
          <p:spPr>
            <a:xfrm>
              <a:off x="2488744" y="3275201"/>
              <a:ext cx="1602407" cy="9233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1E1E04-CD19-1145-612C-FAC80EC112FC}"/>
                </a:ext>
              </a:extLst>
            </p:cNvPr>
            <p:cNvSpPr/>
            <p:nvPr/>
          </p:nvSpPr>
          <p:spPr>
            <a:xfrm>
              <a:off x="3024772" y="6088475"/>
              <a:ext cx="751069" cy="3176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4985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302560" y="3075057"/>
            <a:ext cx="358688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encoding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설정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0435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6514" y="213616"/>
            <a:ext cx="2226955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encoding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설정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013C8-A640-CB84-392E-6F505C0BB537}"/>
              </a:ext>
            </a:extLst>
          </p:cNvPr>
          <p:cNvSpPr txBox="1"/>
          <p:nvPr/>
        </p:nvSpPr>
        <p:spPr>
          <a:xfrm>
            <a:off x="441434" y="1324303"/>
            <a:ext cx="892148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IDE</a:t>
            </a:r>
            <a:r>
              <a:rPr lang="ko-KR" altLang="en-US" dirty="0"/>
              <a:t>에서 프로젝트를 생성했다면</a:t>
            </a:r>
            <a:r>
              <a:rPr lang="en-US" altLang="ko-KR" dirty="0"/>
              <a:t>, </a:t>
            </a:r>
            <a:r>
              <a:rPr lang="ko-KR" altLang="en-US" dirty="0"/>
              <a:t>제일 먼저 </a:t>
            </a:r>
            <a:r>
              <a:rPr lang="en-US" altLang="ko-KR" dirty="0"/>
              <a:t>encoding</a:t>
            </a:r>
            <a:r>
              <a:rPr lang="ko-KR" altLang="en-US" dirty="0"/>
              <a:t>을 확인해야 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아래 이미지 접속 후</a:t>
            </a:r>
            <a:r>
              <a:rPr lang="en-US" altLang="ko-KR" dirty="0"/>
              <a:t>, encoding </a:t>
            </a:r>
            <a:r>
              <a:rPr lang="ko-KR" altLang="en-US" dirty="0"/>
              <a:t>검색해서 모든 인코딩 정보를 </a:t>
            </a:r>
            <a:r>
              <a:rPr lang="en-US" altLang="ko-KR" dirty="0"/>
              <a:t>UTF-8</a:t>
            </a:r>
            <a:r>
              <a:rPr lang="ko-KR" altLang="en-US" dirty="0"/>
              <a:t>으로 변경합니다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AD98A14-FF3B-530C-BDB7-DFA0FE6AC252}"/>
              </a:ext>
            </a:extLst>
          </p:cNvPr>
          <p:cNvGrpSpPr/>
          <p:nvPr/>
        </p:nvGrpSpPr>
        <p:grpSpPr>
          <a:xfrm>
            <a:off x="618426" y="2977253"/>
            <a:ext cx="1543129" cy="2397743"/>
            <a:chOff x="1863904" y="3135954"/>
            <a:chExt cx="1543129" cy="239774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D89FA3-8D0D-2939-F43D-26C82AF97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3904" y="3215828"/>
              <a:ext cx="1543129" cy="23178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D393820-C6E4-E26A-87F3-23E6499FF637}"/>
                </a:ext>
              </a:extLst>
            </p:cNvPr>
            <p:cNvSpPr/>
            <p:nvPr/>
          </p:nvSpPr>
          <p:spPr>
            <a:xfrm>
              <a:off x="1863905" y="5185471"/>
              <a:ext cx="1131544" cy="2851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A86E6AE-D68C-2EEF-C870-130B2B6685F8}"/>
                </a:ext>
              </a:extLst>
            </p:cNvPr>
            <p:cNvSpPr/>
            <p:nvPr/>
          </p:nvSpPr>
          <p:spPr>
            <a:xfrm>
              <a:off x="1863905" y="3135954"/>
              <a:ext cx="639564" cy="2930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3915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58805" y="2767281"/>
            <a:ext cx="647440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2075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C67BAE-C682-1233-7924-BC826683E1B2}"/>
              </a:ext>
            </a:extLst>
          </p:cNvPr>
          <p:cNvGrpSpPr/>
          <p:nvPr/>
        </p:nvGrpSpPr>
        <p:grpSpPr>
          <a:xfrm>
            <a:off x="462621" y="3208284"/>
            <a:ext cx="9042975" cy="3139321"/>
            <a:chOff x="462621" y="3208284"/>
            <a:chExt cx="9042975" cy="31393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843950-D102-C987-B862-139CA9A83C58}"/>
                </a:ext>
              </a:extLst>
            </p:cNvPr>
            <p:cNvSpPr txBox="1"/>
            <p:nvPr/>
          </p:nvSpPr>
          <p:spPr>
            <a:xfrm>
              <a:off x="4088728" y="3208284"/>
              <a:ext cx="5416868" cy="3139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package com.fastcampus.ch1;</a:t>
              </a:r>
              <a:b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</a:br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org.springframework.boot.SpringApplication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org.springframework.boot.autoconfigure.SpringBootApplication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org.springframework.web.bind.annotation.GetMapping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org.springframework.web.bind.annotation.RestController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@RestController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@SpringBootApplication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 class Ch01Application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main(String[] </a:t>
              </a:r>
              <a:r>
                <a:rPr lang="en-US" altLang="ko-KR" sz="11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SpringApplication.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run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(Ch01Application.</a:t>
              </a:r>
              <a:r>
                <a:rPr lang="en-US" altLang="ko-KR" sz="1100" b="1" i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100" b="1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lvl="1"/>
              <a:endParaRPr lang="ko-KR" altLang="en-US" sz="1100" dirty="0">
                <a:latin typeface="Consolas" panose="020B0609020204030204" pitchFamily="49" charset="0"/>
              </a:endParaRPr>
            </a:p>
            <a:p>
              <a:pPr lvl="1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"/"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hello()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"Hello, Spring Boot"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100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05B708C-D85B-A7D1-3757-A8CF7E34DF47}"/>
                </a:ext>
              </a:extLst>
            </p:cNvPr>
            <p:cNvGrpSpPr/>
            <p:nvPr/>
          </p:nvGrpSpPr>
          <p:grpSpPr>
            <a:xfrm>
              <a:off x="462621" y="4601939"/>
              <a:ext cx="2222614" cy="1136708"/>
              <a:chOff x="436341" y="3159395"/>
              <a:chExt cx="2222614" cy="113670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387A65A-6E2E-D1B8-B27F-DBC67C248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6341" y="3159395"/>
                <a:ext cx="2222614" cy="11367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93DB903-FD6A-8D0F-7688-AECFD07CC5F7}"/>
                  </a:ext>
                </a:extLst>
              </p:cNvPr>
              <p:cNvSpPr/>
              <p:nvPr/>
            </p:nvSpPr>
            <p:spPr>
              <a:xfrm>
                <a:off x="981876" y="3852240"/>
                <a:ext cx="1390834" cy="27044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AE2B3770-FD81-1170-E9D4-C7B2188D6B99}"/>
                </a:ext>
              </a:extLst>
            </p:cNvPr>
            <p:cNvSpPr/>
            <p:nvPr/>
          </p:nvSpPr>
          <p:spPr>
            <a:xfrm>
              <a:off x="2917237" y="4935598"/>
              <a:ext cx="793225" cy="52973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462621" y="1460737"/>
            <a:ext cx="808035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기본으로 생성된 </a:t>
            </a:r>
            <a:r>
              <a:rPr lang="en-US" altLang="ko-KR" dirty="0"/>
              <a:t>Ch01Application.java</a:t>
            </a:r>
            <a:r>
              <a:rPr lang="ko-KR" altLang="en-US" dirty="0"/>
              <a:t>파일로 이동합니다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기존 있던 소스코드를 옆 소스코드로 수정합니다 </a:t>
            </a:r>
            <a:r>
              <a:rPr lang="en-US" altLang="ko-KR" dirty="0"/>
              <a:t>(@GetMapping</a:t>
            </a:r>
            <a:r>
              <a:rPr lang="ko-KR" altLang="en-US" dirty="0"/>
              <a:t>을 추가함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0377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1072505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 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최상단</a:t>
            </a:r>
            <a:r>
              <a:rPr lang="ko-KR" altLang="en-US" dirty="0"/>
              <a:t> 패키지명에서 에러가 발생합니다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Ch01Application.java</a:t>
            </a:r>
            <a:r>
              <a:rPr lang="ko-KR" altLang="en-US" dirty="0"/>
              <a:t>를 복사해서 처음 생성된 </a:t>
            </a:r>
            <a:r>
              <a:rPr lang="en-US" altLang="ko-KR" dirty="0"/>
              <a:t>java</a:t>
            </a:r>
            <a:r>
              <a:rPr lang="ko-KR" altLang="en-US" dirty="0"/>
              <a:t>파일을 제거하고 복사한 </a:t>
            </a:r>
            <a:r>
              <a:rPr lang="en-US" altLang="ko-KR" dirty="0"/>
              <a:t>java</a:t>
            </a:r>
            <a:r>
              <a:rPr lang="ko-KR" altLang="en-US" dirty="0"/>
              <a:t>파일을 </a:t>
            </a:r>
            <a:r>
              <a:rPr lang="ko-KR" altLang="en-US" dirty="0" err="1"/>
              <a:t>붙여넣습니다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단순 </a:t>
            </a:r>
            <a:r>
              <a:rPr lang="en-US" altLang="ko-KR" dirty="0"/>
              <a:t>IDE </a:t>
            </a:r>
            <a:r>
              <a:rPr lang="ko-KR" altLang="en-US" dirty="0"/>
              <a:t>오류입니다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6A3998-4B77-D63F-9BDF-F07028B5013F}"/>
              </a:ext>
            </a:extLst>
          </p:cNvPr>
          <p:cNvGrpSpPr/>
          <p:nvPr/>
        </p:nvGrpSpPr>
        <p:grpSpPr>
          <a:xfrm>
            <a:off x="357053" y="3434467"/>
            <a:ext cx="5186036" cy="3139321"/>
            <a:chOff x="357053" y="3434467"/>
            <a:chExt cx="5186036" cy="31393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76AFE8A-648E-B511-0A78-F8612BF0527C}"/>
                </a:ext>
              </a:extLst>
            </p:cNvPr>
            <p:cNvSpPr txBox="1"/>
            <p:nvPr/>
          </p:nvSpPr>
          <p:spPr>
            <a:xfrm>
              <a:off x="357054" y="3434467"/>
              <a:ext cx="5186035" cy="3139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package com.fastcampus.ch1;</a:t>
              </a:r>
              <a:b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</a:br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org.springframework.boot.SpringApplication;import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org.springframework.boot.autoconfigure.SpringBootApplication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org.springframework.web.bind.annotation.GetMapping;import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org.springframework.web.bind.annotation.RestController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@RestController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@SpringBootApplication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 class Ch01Application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main(String[] </a:t>
              </a:r>
              <a:r>
                <a:rPr lang="en-US" altLang="ko-KR" sz="11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SpringApplication.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run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(Ch01Application.</a:t>
              </a:r>
              <a:r>
                <a:rPr lang="en-US" altLang="ko-KR" sz="1100" b="1" i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100" b="1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lvl="1"/>
              <a:endParaRPr lang="ko-KR" altLang="en-US" sz="1100" dirty="0">
                <a:latin typeface="Consolas" panose="020B0609020204030204" pitchFamily="49" charset="0"/>
              </a:endParaRPr>
            </a:p>
            <a:p>
              <a:pPr lvl="1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"/"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hello()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"Hello, Spring Boot"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100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29EE78-E0C6-9F87-867D-E29B5268CC7D}"/>
                </a:ext>
              </a:extLst>
            </p:cNvPr>
            <p:cNvSpPr/>
            <p:nvPr/>
          </p:nvSpPr>
          <p:spPr>
            <a:xfrm>
              <a:off x="357053" y="3442350"/>
              <a:ext cx="2315201" cy="27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5828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536557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소스코드를 </a:t>
            </a:r>
            <a:r>
              <a:rPr lang="ko-KR" altLang="en-US" dirty="0" err="1"/>
              <a:t>구동시킵니다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에러발생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JDK </a:t>
            </a:r>
            <a:r>
              <a:rPr lang="ko-KR" altLang="en-US" dirty="0"/>
              <a:t>버전이 낮답니다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버전이 낮다는 것은 대부분 </a:t>
            </a:r>
            <a:r>
              <a:rPr lang="en-US" altLang="ko-KR" dirty="0"/>
              <a:t>JDK</a:t>
            </a:r>
            <a:r>
              <a:rPr lang="ko-KR" altLang="en-US" dirty="0"/>
              <a:t>버전 문제입니다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FB1A27-85BF-3635-953B-96911FB983C3}"/>
              </a:ext>
            </a:extLst>
          </p:cNvPr>
          <p:cNvSpPr txBox="1"/>
          <p:nvPr/>
        </p:nvSpPr>
        <p:spPr>
          <a:xfrm>
            <a:off x="357054" y="3572242"/>
            <a:ext cx="903663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Exception in thread "main" 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java.lang.UnsupportedClassVersionError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org/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springframework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/boot/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SpringApplication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 has been compiled by a more recent version of the Java Runtime (class file version 61.0), this version of the Java Runtime only recognizes class file versions up to 60.0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921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28793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버전별</a:t>
            </a:r>
            <a:r>
              <a:rPr lang="ko-KR" altLang="en-US" dirty="0"/>
              <a:t> 코드 참고하세요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973415-3422-EC82-372A-1F647790D4B7}"/>
              </a:ext>
            </a:extLst>
          </p:cNvPr>
          <p:cNvSpPr txBox="1"/>
          <p:nvPr/>
        </p:nvSpPr>
        <p:spPr>
          <a:xfrm>
            <a:off x="3684182" y="1340180"/>
            <a:ext cx="4140419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61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0x3D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16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60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0x3C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15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59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0x3B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14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58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0x3A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13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0x39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12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56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0x38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55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0x37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54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0x36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,[4]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9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53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0x35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,[5]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8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52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0x34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Java SE 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0x33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6.0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0x32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5.0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49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0x31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1.4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48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0x30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1.3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0x2F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1.2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46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0x2E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45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0x2D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628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405431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프로젝트의 </a:t>
            </a:r>
            <a:r>
              <a:rPr lang="en-US" altLang="ko-KR" dirty="0"/>
              <a:t>JDK</a:t>
            </a:r>
            <a:r>
              <a:rPr lang="ko-KR" altLang="en-US" dirty="0"/>
              <a:t>버전을 수정합니다 </a:t>
            </a:r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C9D91AF-AB4C-46AC-9E27-0AF806674C0A}"/>
              </a:ext>
            </a:extLst>
          </p:cNvPr>
          <p:cNvGrpSpPr/>
          <p:nvPr/>
        </p:nvGrpSpPr>
        <p:grpSpPr>
          <a:xfrm>
            <a:off x="357054" y="2714640"/>
            <a:ext cx="10662630" cy="3683189"/>
            <a:chOff x="357054" y="2714640"/>
            <a:chExt cx="10662630" cy="368318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6588542-28C8-B018-BB14-F5887DAF4776}"/>
                </a:ext>
              </a:extLst>
            </p:cNvPr>
            <p:cNvGrpSpPr/>
            <p:nvPr/>
          </p:nvGrpSpPr>
          <p:grpSpPr>
            <a:xfrm>
              <a:off x="357054" y="2714640"/>
              <a:ext cx="4978656" cy="3683189"/>
              <a:chOff x="357054" y="2714640"/>
              <a:chExt cx="4978656" cy="368318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DF15458-D860-DDC0-1113-FF907A717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7054" y="2714640"/>
                <a:ext cx="4978656" cy="368318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D4AF2D4-867A-14C7-65BA-BF792FF248B2}"/>
                  </a:ext>
                </a:extLst>
              </p:cNvPr>
              <p:cNvSpPr/>
              <p:nvPr/>
            </p:nvSpPr>
            <p:spPr>
              <a:xfrm>
                <a:off x="1870543" y="6119517"/>
                <a:ext cx="1684582" cy="2783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F1DB19-4BA3-9D13-AE15-A472B93D6432}"/>
                  </a:ext>
                </a:extLst>
              </p:cNvPr>
              <p:cNvSpPr/>
              <p:nvPr/>
            </p:nvSpPr>
            <p:spPr>
              <a:xfrm>
                <a:off x="577770" y="3896580"/>
                <a:ext cx="1684582" cy="2783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82B0901A-62C5-D7EB-9C8E-BE5F57C8AF12}"/>
                </a:ext>
              </a:extLst>
            </p:cNvPr>
            <p:cNvSpPr/>
            <p:nvPr/>
          </p:nvSpPr>
          <p:spPr>
            <a:xfrm>
              <a:off x="5556426" y="3999056"/>
              <a:ext cx="856593" cy="58871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7FB66A8-61BE-D579-BFDE-2095AD60A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8978" y="3092150"/>
              <a:ext cx="3840706" cy="2646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6333424-DEC6-4AA8-6010-E00B7ACF560B}"/>
                </a:ext>
              </a:extLst>
            </p:cNvPr>
            <p:cNvSpPr/>
            <p:nvPr/>
          </p:nvSpPr>
          <p:spPr>
            <a:xfrm>
              <a:off x="7971798" y="3999056"/>
              <a:ext cx="2985236" cy="1758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9670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949118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JDK-17</a:t>
            </a:r>
            <a:r>
              <a:rPr lang="ko-KR" altLang="en-US" dirty="0"/>
              <a:t>버전이 없어요</a:t>
            </a:r>
            <a:r>
              <a:rPr lang="en-US" altLang="ko-KR" dirty="0"/>
              <a:t>!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구글에서 다운로드 받은 뒤</a:t>
            </a:r>
            <a:r>
              <a:rPr lang="en-US" altLang="ko-KR" dirty="0"/>
              <a:t>, </a:t>
            </a:r>
            <a:r>
              <a:rPr lang="ko-KR" altLang="en-US" dirty="0"/>
              <a:t>경로 지정으로 </a:t>
            </a:r>
            <a:r>
              <a:rPr lang="en-US" altLang="ko-KR" dirty="0"/>
              <a:t>JDK-17</a:t>
            </a:r>
            <a:r>
              <a:rPr lang="ko-KR" altLang="en-US" dirty="0"/>
              <a:t>을 삽입해 주세요</a:t>
            </a:r>
            <a:r>
              <a:rPr lang="en-US" altLang="ko-KR" dirty="0"/>
              <a:t>. </a:t>
            </a:r>
            <a:r>
              <a:rPr lang="ko-KR" altLang="en-US" dirty="0"/>
              <a:t>그럼 해결됩니다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0803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867806" y="2767281"/>
            <a:ext cx="1045638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는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가지고 만든 것이다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3474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418896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다시 아래 프로그램을 </a:t>
            </a:r>
            <a:r>
              <a:rPr lang="ko-KR" altLang="en-US" dirty="0" err="1"/>
              <a:t>구동시킵니다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에러발생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1. 8080</a:t>
            </a:r>
            <a:r>
              <a:rPr lang="ko-KR" altLang="en-US" dirty="0"/>
              <a:t>포트를 </a:t>
            </a:r>
            <a:r>
              <a:rPr lang="ko-KR" altLang="en-US" dirty="0" err="1"/>
              <a:t>사용중이랍니다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331583-5141-BFF2-3E32-E69D4EE13F9A}"/>
              </a:ext>
            </a:extLst>
          </p:cNvPr>
          <p:cNvGrpSpPr/>
          <p:nvPr/>
        </p:nvGrpSpPr>
        <p:grpSpPr>
          <a:xfrm>
            <a:off x="398797" y="4226324"/>
            <a:ext cx="5175516" cy="1479626"/>
            <a:chOff x="2806676" y="3359221"/>
            <a:chExt cx="5175516" cy="147962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7EB8139-4D3C-1AAC-946A-CDB00A687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6676" y="3359221"/>
              <a:ext cx="5175516" cy="14796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2C6DCE-F767-7707-62DB-C66CE07A81DC}"/>
                </a:ext>
              </a:extLst>
            </p:cNvPr>
            <p:cNvSpPr/>
            <p:nvPr/>
          </p:nvSpPr>
          <p:spPr>
            <a:xfrm>
              <a:off x="4724102" y="4222743"/>
              <a:ext cx="2315201" cy="27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4916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963917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application.properties</a:t>
            </a:r>
            <a:r>
              <a:rPr lang="ko-KR" altLang="en-US" dirty="0"/>
              <a:t>파일로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server.port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>
                <a:solidFill>
                  <a:srgbClr val="2AA198"/>
                </a:solidFill>
                <a:latin typeface="Consolas" panose="020B0609020204030204" pitchFamily="49" charset="0"/>
              </a:rPr>
              <a:t>8090</a:t>
            </a:r>
            <a:r>
              <a:rPr lang="ko-KR" altLang="en-US" sz="1800" dirty="0">
                <a:solidFill>
                  <a:srgbClr val="2AA198"/>
                </a:solidFill>
                <a:latin typeface="Consolas" panose="020B0609020204030204" pitchFamily="49" charset="0"/>
              </a:rPr>
              <a:t>를 작성합니다</a:t>
            </a:r>
            <a:r>
              <a:rPr lang="en-US" altLang="ko-KR" sz="1800" dirty="0">
                <a:solidFill>
                  <a:srgbClr val="2AA198"/>
                </a:solidFill>
                <a:latin typeface="Consolas" panose="020B0609020204030204" pitchFamily="49" charset="0"/>
              </a:rPr>
              <a:t>. (</a:t>
            </a:r>
            <a:r>
              <a:rPr lang="ko-KR" altLang="en-US" sz="1800" dirty="0">
                <a:solidFill>
                  <a:srgbClr val="2AA198"/>
                </a:solidFill>
                <a:latin typeface="Consolas" panose="020B0609020204030204" pitchFamily="49" charset="0"/>
              </a:rPr>
              <a:t>포트번호 변경</a:t>
            </a:r>
            <a:r>
              <a:rPr lang="en-US" altLang="ko-KR" sz="1800" dirty="0">
                <a:solidFill>
                  <a:srgbClr val="2AA198"/>
                </a:solidFill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저장 후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, Ch01Application.java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로 이동하여 프로그램을 구동 하면 정상 동작합니다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Ch01Application.java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프로그램 구동 후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브라우저로 이동합니다</a:t>
            </a:r>
            <a:endParaRPr lang="en-US" altLang="ko-KR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브라우저에서 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localhost8090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을 검색합니다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작성했던 프로그램이 잘 나오는 모습</a:t>
            </a:r>
            <a:endParaRPr lang="en-US" altLang="ko-KR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24C1C23-48EB-8809-EFCA-768B6355B239}"/>
              </a:ext>
            </a:extLst>
          </p:cNvPr>
          <p:cNvGrpSpPr/>
          <p:nvPr/>
        </p:nvGrpSpPr>
        <p:grpSpPr>
          <a:xfrm>
            <a:off x="834740" y="4199543"/>
            <a:ext cx="8261487" cy="1612983"/>
            <a:chOff x="834740" y="4199543"/>
            <a:chExt cx="8261487" cy="161298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EA4E1F7-E03F-6C4E-9EDF-14C5859E6CF8}"/>
                </a:ext>
              </a:extLst>
            </p:cNvPr>
            <p:cNvGrpSpPr/>
            <p:nvPr/>
          </p:nvGrpSpPr>
          <p:grpSpPr>
            <a:xfrm>
              <a:off x="834740" y="4199543"/>
              <a:ext cx="8261487" cy="1612983"/>
              <a:chOff x="834740" y="4199543"/>
              <a:chExt cx="8261487" cy="1612983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261B1E5-A918-968A-7A94-861F482104C6}"/>
                  </a:ext>
                </a:extLst>
              </p:cNvPr>
              <p:cNvGrpSpPr/>
              <p:nvPr/>
            </p:nvGrpSpPr>
            <p:grpSpPr>
              <a:xfrm>
                <a:off x="834740" y="4390054"/>
                <a:ext cx="5324148" cy="1251575"/>
                <a:chOff x="826857" y="4409665"/>
                <a:chExt cx="5324148" cy="1251575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0FE7FA8A-0D21-C566-B842-24F0367735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527396" y="4755757"/>
                  <a:ext cx="1936850" cy="53977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D1D97C6D-B9ED-8055-BA75-22B1B30463C0}"/>
                    </a:ext>
                  </a:extLst>
                </p:cNvPr>
                <p:cNvGrpSpPr/>
                <p:nvPr/>
              </p:nvGrpSpPr>
              <p:grpSpPr>
                <a:xfrm>
                  <a:off x="826857" y="4409665"/>
                  <a:ext cx="5324148" cy="1251575"/>
                  <a:chOff x="826857" y="4409665"/>
                  <a:chExt cx="5324148" cy="1251575"/>
                </a:xfrm>
              </p:grpSpPr>
              <p:pic>
                <p:nvPicPr>
                  <p:cNvPr id="3" name="그림 2">
                    <a:extLst>
                      <a:ext uri="{FF2B5EF4-FFF2-40B4-BE49-F238E27FC236}">
                        <a16:creationId xmlns:a16="http://schemas.microsoft.com/office/drawing/2014/main" id="{4C2B421A-716A-B8CD-A3D3-2059540A93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26857" y="4409665"/>
                    <a:ext cx="1841595" cy="1231963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0" name="화살표: 오른쪽 9">
                    <a:extLst>
                      <a:ext uri="{FF2B5EF4-FFF2-40B4-BE49-F238E27FC236}">
                        <a16:creationId xmlns:a16="http://schemas.microsoft.com/office/drawing/2014/main" id="{401FD7F4-1CEA-E04B-C4CF-2652A95302BC}"/>
                      </a:ext>
                    </a:extLst>
                  </p:cNvPr>
                  <p:cNvSpPr/>
                  <p:nvPr/>
                </p:nvSpPr>
                <p:spPr>
                  <a:xfrm>
                    <a:off x="2937614" y="4687976"/>
                    <a:ext cx="320620" cy="675340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7C4B906E-A245-9D8B-1BB0-457646A2B147}"/>
                      </a:ext>
                    </a:extLst>
                  </p:cNvPr>
                  <p:cNvSpPr/>
                  <p:nvPr/>
                </p:nvSpPr>
                <p:spPr>
                  <a:xfrm>
                    <a:off x="1096019" y="5382928"/>
                    <a:ext cx="1429398" cy="278312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화살표: 오른쪽 19">
                    <a:extLst>
                      <a:ext uri="{FF2B5EF4-FFF2-40B4-BE49-F238E27FC236}">
                        <a16:creationId xmlns:a16="http://schemas.microsoft.com/office/drawing/2014/main" id="{6B0A76EC-FB17-3C3B-267B-26EC3C95155C}"/>
                      </a:ext>
                    </a:extLst>
                  </p:cNvPr>
                  <p:cNvSpPr/>
                  <p:nvPr/>
                </p:nvSpPr>
                <p:spPr>
                  <a:xfrm>
                    <a:off x="5830385" y="4687976"/>
                    <a:ext cx="320620" cy="675340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E8F16368-2131-EC57-26C0-097069986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9236" y="4199543"/>
                <a:ext cx="2736991" cy="16129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529DF94-9DEE-465D-8B99-E13331ACD10D}"/>
                </a:ext>
              </a:extLst>
            </p:cNvPr>
            <p:cNvSpPr/>
            <p:nvPr/>
          </p:nvSpPr>
          <p:spPr>
            <a:xfrm>
              <a:off x="6216201" y="5350483"/>
              <a:ext cx="1564082" cy="2911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1225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86740" y="2767281"/>
            <a:ext cx="8018541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part01-05(7:00)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메이븐을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사용하여 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jar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실행시키기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117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65260" y="284212"/>
            <a:ext cx="3704860" cy="92333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part01-05(7:00)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메이븐을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사용하여 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jar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실행시키기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B1AB4-36B8-72DE-7D62-0D5220C9EF61}"/>
              </a:ext>
            </a:extLst>
          </p:cNvPr>
          <p:cNvSpPr txBox="1"/>
          <p:nvPr/>
        </p:nvSpPr>
        <p:spPr>
          <a:xfrm>
            <a:off x="520263" y="1765738"/>
            <a:ext cx="593944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이것도 인텔리제이에서만 할 수 있는 행동인 듯 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당장은 필요 없으니 추후 공부하기 </a:t>
            </a:r>
            <a:r>
              <a:rPr lang="en-US" altLang="ko-KR" dirty="0"/>
              <a:t>@@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708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23559" y="2767281"/>
            <a:ext cx="714490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part01-05(12:30)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무료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유료버전 차이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315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4951" y="179546"/>
            <a:ext cx="331212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part01-05(12:30)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무료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유료버전 차이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9D4745-F1AE-280C-67C6-761BC83FACEF}"/>
              </a:ext>
            </a:extLst>
          </p:cNvPr>
          <p:cNvSpPr txBox="1"/>
          <p:nvPr/>
        </p:nvSpPr>
        <p:spPr>
          <a:xfrm>
            <a:off x="204951" y="1095558"/>
            <a:ext cx="957826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인텔리제이 유료버전은 </a:t>
            </a:r>
            <a:r>
              <a:rPr lang="en-US" altLang="ko-KR" dirty="0"/>
              <a:t>IDE</a:t>
            </a:r>
            <a:r>
              <a:rPr lang="ko-KR" altLang="en-US" dirty="0"/>
              <a:t>에서 환경설정이 가능합니다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무료 버전은 </a:t>
            </a:r>
            <a:r>
              <a:rPr lang="en-US" altLang="ko-KR" dirty="0"/>
              <a:t>IDE</a:t>
            </a:r>
            <a:r>
              <a:rPr lang="ko-KR" altLang="en-US" dirty="0"/>
              <a:t>가 아닌 웹으로 접속해서 환경설정 파일을 다운로드 받아야 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 방법도 추후 알아보자</a:t>
            </a:r>
            <a:r>
              <a:rPr lang="en-US" altLang="ko-KR" dirty="0"/>
              <a:t>. @@ (</a:t>
            </a:r>
            <a:r>
              <a:rPr lang="ko-KR" altLang="en-US" dirty="0"/>
              <a:t>환경설정 사이트 </a:t>
            </a:r>
            <a:r>
              <a:rPr lang="en-US" altLang="ko-KR" dirty="0"/>
              <a:t>: start.spring.io)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9148AC-BAD8-989C-B422-7E49B683B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1" y="2856665"/>
            <a:ext cx="4429654" cy="34905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8285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6908" y="276330"/>
            <a:ext cx="532774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는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가지고 만든 것이다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DFBEBA-611E-D2D3-E6A5-872800D38305}"/>
              </a:ext>
            </a:extLst>
          </p:cNvPr>
          <p:cNvSpPr txBox="1"/>
          <p:nvPr/>
        </p:nvSpPr>
        <p:spPr>
          <a:xfrm>
            <a:off x="286908" y="1316421"/>
            <a:ext cx="10250114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개념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= Servlet</a:t>
            </a:r>
            <a:r>
              <a:rPr lang="ko-KR" altLang="en-US" dirty="0"/>
              <a:t>을 가지고 만든 것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Spring-Boot = Spring</a:t>
            </a:r>
            <a:r>
              <a:rPr lang="ko-KR" altLang="en-US" dirty="0"/>
              <a:t>을 가지고 만든 것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= </a:t>
            </a:r>
            <a:r>
              <a:rPr lang="ko-KR" altLang="en-US" dirty="0"/>
              <a:t>기본 설정이 복잡함 </a:t>
            </a:r>
            <a:r>
              <a:rPr lang="en-US" altLang="ko-KR" dirty="0"/>
              <a:t>+ </a:t>
            </a:r>
            <a:r>
              <a:rPr lang="ko-KR" altLang="en-US" dirty="0"/>
              <a:t>요약하지 않고 모든 기능을 담았기 때문에 </a:t>
            </a:r>
            <a:br>
              <a:rPr lang="en-US" altLang="ko-KR" dirty="0"/>
            </a:br>
            <a:r>
              <a:rPr lang="ko-KR" altLang="en-US" dirty="0"/>
              <a:t>프로그램 자체가 </a:t>
            </a:r>
            <a:r>
              <a:rPr lang="en-US" altLang="ko-KR" dirty="0"/>
              <a:t>Spring-Boot</a:t>
            </a:r>
            <a:r>
              <a:rPr lang="ko-KR" altLang="en-US" dirty="0"/>
              <a:t>에 비해서 무거움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Spring-Boot = </a:t>
            </a:r>
            <a:r>
              <a:rPr lang="ko-KR" altLang="en-US" dirty="0"/>
              <a:t>기본 설정이 </a:t>
            </a:r>
            <a:r>
              <a:rPr lang="en-US" altLang="ko-KR" dirty="0"/>
              <a:t>Spring</a:t>
            </a:r>
            <a:r>
              <a:rPr lang="ko-KR" altLang="en-US" dirty="0"/>
              <a:t>에 비해 비교적 쉬움 </a:t>
            </a:r>
            <a:r>
              <a:rPr lang="en-US" altLang="ko-KR" dirty="0"/>
              <a:t>(</a:t>
            </a:r>
            <a:r>
              <a:rPr lang="ko-KR" altLang="en-US" dirty="0"/>
              <a:t>모두 자동화 돼있음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+ </a:t>
            </a:r>
            <a:r>
              <a:rPr lang="ko-KR" altLang="en-US" dirty="0"/>
              <a:t>설정을 대부분 자동화 </a:t>
            </a:r>
            <a:r>
              <a:rPr lang="ko-KR" altLang="en-US" dirty="0" err="1"/>
              <a:t>해놨기</a:t>
            </a:r>
            <a:r>
              <a:rPr lang="ko-KR" altLang="en-US" dirty="0"/>
              <a:t> 때문에 </a:t>
            </a:r>
            <a:r>
              <a:rPr lang="en-US" altLang="ko-KR" dirty="0"/>
              <a:t>Spring</a:t>
            </a:r>
            <a:r>
              <a:rPr lang="ko-KR" altLang="en-US" dirty="0"/>
              <a:t>보다 프로그램이 비교적 가벼움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핵심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Spring-Boot</a:t>
            </a:r>
            <a:r>
              <a:rPr lang="ko-KR" altLang="en-US" dirty="0"/>
              <a:t>도 </a:t>
            </a:r>
            <a:r>
              <a:rPr lang="en-US" altLang="ko-KR" dirty="0"/>
              <a:t>Spring</a:t>
            </a:r>
            <a:r>
              <a:rPr lang="ko-KR" altLang="en-US" dirty="0"/>
              <a:t>으로 만든 것이기 때문에</a:t>
            </a:r>
            <a:r>
              <a:rPr lang="en-US" altLang="ko-KR" dirty="0"/>
              <a:t>, Spring-Boot </a:t>
            </a:r>
            <a:r>
              <a:rPr lang="ko-KR" altLang="en-US" dirty="0"/>
              <a:t>내부에 기본적으로 </a:t>
            </a:r>
            <a:r>
              <a:rPr lang="en-US" altLang="ko-KR" dirty="0"/>
              <a:t>Spring</a:t>
            </a:r>
            <a:r>
              <a:rPr lang="ko-KR" altLang="en-US" dirty="0"/>
              <a:t>이 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그렇기 때문에</a:t>
            </a:r>
            <a:r>
              <a:rPr lang="en-US" altLang="ko-KR" dirty="0"/>
              <a:t>, Spring-Boot</a:t>
            </a:r>
            <a:r>
              <a:rPr lang="ko-KR" altLang="en-US" dirty="0"/>
              <a:t>를 사용하고 있다면</a:t>
            </a:r>
            <a:r>
              <a:rPr lang="en-US" altLang="ko-KR" dirty="0"/>
              <a:t>, </a:t>
            </a:r>
            <a:r>
              <a:rPr lang="ko-KR" altLang="en-US" dirty="0"/>
              <a:t>거기에 내장된 </a:t>
            </a:r>
            <a:r>
              <a:rPr lang="en-US" altLang="ko-KR" dirty="0"/>
              <a:t>Spring</a:t>
            </a:r>
            <a:r>
              <a:rPr lang="ko-KR" altLang="en-US" dirty="0"/>
              <a:t>의 버전 또한 알아야 한다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다음 페이지에서 설명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595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85213" y="2767281"/>
            <a:ext cx="622157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中 사용할 스프링 버전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043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686" y="213267"/>
            <a:ext cx="321113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中 사용할 스프링 버전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F9B319-9D09-36DE-A083-8211B0DA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96" y="1355643"/>
            <a:ext cx="4502381" cy="3232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E8A9CA-2003-8C70-6CB8-B64152E3E2A8}"/>
              </a:ext>
            </a:extLst>
          </p:cNvPr>
          <p:cNvSpPr txBox="1"/>
          <p:nvPr/>
        </p:nvSpPr>
        <p:spPr>
          <a:xfrm>
            <a:off x="5265682" y="1355643"/>
            <a:ext cx="6394892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Spring = 5.3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Spring-Boot = 2.7.x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저는 회사에서 미리 다운로드 받은 </a:t>
            </a:r>
            <a:r>
              <a:rPr lang="en-US" altLang="ko-KR" dirty="0"/>
              <a:t>sts4 IDE</a:t>
            </a:r>
            <a:r>
              <a:rPr lang="ko-KR" altLang="en-US" dirty="0"/>
              <a:t>사용 예정이라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버전이 다를 수도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추가적으로</a:t>
            </a:r>
            <a:r>
              <a:rPr lang="en-US" altLang="ko-KR" dirty="0"/>
              <a:t>, </a:t>
            </a:r>
            <a:r>
              <a:rPr lang="ko-KR" altLang="en-US" dirty="0"/>
              <a:t>다운로드 받는 방법 또한 가이드에 포함하지</a:t>
            </a:r>
            <a:br>
              <a:rPr lang="en-US" altLang="ko-KR" dirty="0"/>
            </a:br>
            <a:r>
              <a:rPr lang="ko-KR" altLang="en-US" dirty="0"/>
              <a:t>않겠습니다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3232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38029" y="2767281"/>
            <a:ext cx="671594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200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823" y="244798"/>
            <a:ext cx="345511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D47F99-6F73-4CDF-8FE9-FF54B37381EB}"/>
              </a:ext>
            </a:extLst>
          </p:cNvPr>
          <p:cNvSpPr txBox="1"/>
          <p:nvPr/>
        </p:nvSpPr>
        <p:spPr>
          <a:xfrm>
            <a:off x="308823" y="1206063"/>
            <a:ext cx="8032135" cy="3631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LTS </a:t>
            </a:r>
            <a:r>
              <a:rPr lang="ko-KR" altLang="en-US" b="1" dirty="0"/>
              <a:t>버전</a:t>
            </a:r>
            <a:r>
              <a:rPr lang="en-US" altLang="ko-KR" b="1" dirty="0"/>
              <a:t> (Long Term </a:t>
            </a:r>
            <a:r>
              <a:rPr lang="en-US" altLang="ko-KR" b="1" dirty="0" err="1"/>
              <a:t>Surrport</a:t>
            </a:r>
            <a:r>
              <a:rPr lang="en-US" altLang="ko-KR" b="1" dirty="0"/>
              <a:t>)</a:t>
            </a:r>
            <a:endParaRPr lang="en-US" altLang="ko-KR" sz="1400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말 그대로 장기 지원되는 버전을 의미합니다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LTS</a:t>
            </a:r>
            <a:r>
              <a:rPr lang="ko-KR" altLang="en-US" sz="1400" dirty="0"/>
              <a:t>가 붙은 </a:t>
            </a:r>
            <a:r>
              <a:rPr lang="en-US" altLang="ko-KR" sz="1400" dirty="0"/>
              <a:t>JDK</a:t>
            </a:r>
            <a:r>
              <a:rPr lang="ko-KR" altLang="en-US" sz="1400" dirty="0"/>
              <a:t>버전은 오랜 기간동안 업데이트를 보장해준다는 뜻입니다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대표적인 </a:t>
            </a:r>
            <a:r>
              <a:rPr lang="en-US" altLang="ko-KR" sz="1400" dirty="0"/>
              <a:t>JDK LTS </a:t>
            </a:r>
            <a:r>
              <a:rPr lang="ko-KR" altLang="en-US" sz="1400" dirty="0"/>
              <a:t>버전으로 </a:t>
            </a:r>
            <a:r>
              <a:rPr lang="en-US" altLang="ko-KR" sz="1400" dirty="0"/>
              <a:t>JDK11</a:t>
            </a:r>
            <a:r>
              <a:rPr lang="ko-KR" altLang="en-US" sz="1400" dirty="0"/>
              <a:t>이 있습니다</a:t>
            </a:r>
            <a:r>
              <a:rPr lang="en-US" altLang="ko-KR" sz="1400" dirty="0"/>
              <a:t>. (24</a:t>
            </a:r>
            <a:r>
              <a:rPr lang="ko-KR" altLang="en-US" sz="1400" dirty="0"/>
              <a:t>년도 기준 </a:t>
            </a:r>
            <a:r>
              <a:rPr lang="en-US" altLang="ko-KR" sz="1400" dirty="0"/>
              <a:t>32</a:t>
            </a:r>
            <a:r>
              <a:rPr lang="ko-KR" altLang="en-US" sz="1400" dirty="0"/>
              <a:t>년도까지 업데이트 지원</a:t>
            </a:r>
            <a:r>
              <a:rPr lang="en-US" altLang="ko-KR" sz="1400" dirty="0"/>
              <a:t>)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Spring-Boot 3.0</a:t>
            </a:r>
            <a:r>
              <a:rPr lang="ko-KR" altLang="en-US" b="1" dirty="0"/>
              <a:t>부터는 </a:t>
            </a:r>
            <a:r>
              <a:rPr lang="en-US" altLang="ko-KR" b="1" dirty="0"/>
              <a:t>JDK17</a:t>
            </a:r>
            <a:r>
              <a:rPr lang="ko-KR" altLang="en-US" b="1" dirty="0"/>
              <a:t>을 사용해야 합니다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en-US" altLang="ko-KR" b="1" dirty="0"/>
              <a:t>(4:30).</a:t>
            </a:r>
            <a:endParaRPr lang="en-US" altLang="ko-KR" sz="1600" b="1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Oracle</a:t>
            </a:r>
            <a:r>
              <a:rPr lang="ko-KR" altLang="en-US" b="1" dirty="0"/>
              <a:t>에서 </a:t>
            </a:r>
            <a:r>
              <a:rPr lang="en-US" altLang="ko-KR" b="1" dirty="0"/>
              <a:t>2017</a:t>
            </a:r>
            <a:r>
              <a:rPr lang="ko-KR" altLang="en-US" b="1" dirty="0"/>
              <a:t>년부터 </a:t>
            </a:r>
            <a:r>
              <a:rPr lang="en-US" altLang="ko-KR" b="1" dirty="0"/>
              <a:t>Oracle JDK</a:t>
            </a:r>
            <a:r>
              <a:rPr lang="ko-KR" altLang="en-US" b="1" dirty="0"/>
              <a:t>를 </a:t>
            </a:r>
            <a:r>
              <a:rPr lang="en-US" altLang="ko-KR" b="1" dirty="0"/>
              <a:t>Open Source</a:t>
            </a:r>
            <a:r>
              <a:rPr lang="ko-KR" altLang="en-US" b="1" dirty="0"/>
              <a:t>로 공개함</a:t>
            </a:r>
            <a:r>
              <a:rPr lang="en-US" altLang="ko-KR" b="1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Oracle</a:t>
            </a:r>
            <a:r>
              <a:rPr lang="ko-KR" altLang="en-US" sz="1400" dirty="0"/>
              <a:t>에서 공개한 </a:t>
            </a:r>
            <a:r>
              <a:rPr lang="en-US" altLang="ko-KR" sz="1400" dirty="0"/>
              <a:t>Open JDK</a:t>
            </a:r>
            <a:r>
              <a:rPr lang="ko-KR" altLang="en-US" sz="1400" dirty="0"/>
              <a:t>를 가지고 다른 회사들이 </a:t>
            </a:r>
            <a:r>
              <a:rPr lang="en-US" altLang="ko-KR" sz="1400" dirty="0"/>
              <a:t>Open JDK</a:t>
            </a:r>
            <a:r>
              <a:rPr lang="ko-KR" altLang="en-US" sz="1400" dirty="0"/>
              <a:t>를 만든 것이기 때문에</a:t>
            </a:r>
            <a:br>
              <a:rPr lang="en-US" altLang="ko-KR" sz="1400" dirty="0"/>
            </a:br>
            <a:r>
              <a:rPr lang="ko-KR" altLang="en-US" sz="1400" dirty="0"/>
              <a:t>다른 회사에서 제공하고 있는 </a:t>
            </a:r>
            <a:r>
              <a:rPr lang="en-US" altLang="ko-KR" sz="1400" dirty="0"/>
              <a:t>Open JDK</a:t>
            </a:r>
            <a:r>
              <a:rPr lang="ko-KR" altLang="en-US" sz="1400" dirty="0"/>
              <a:t>를 사용해도 문제 없습니다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사이트 </a:t>
            </a:r>
            <a:r>
              <a:rPr lang="en-US" altLang="ko-KR" b="1" dirty="0"/>
              <a:t>JDK.JAVA.NET </a:t>
            </a:r>
            <a:r>
              <a:rPr lang="ko-KR" altLang="en-US" b="1" dirty="0"/>
              <a:t>소개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Open JDK</a:t>
            </a:r>
            <a:r>
              <a:rPr lang="ko-KR" altLang="en-US" sz="1400" dirty="0"/>
              <a:t>를 다운로드 받을 수 있게 해주는 사이트</a:t>
            </a:r>
            <a:endParaRPr lang="en-US" altLang="ko-KR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EE356E8-9FB0-408E-57FD-825F33A2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23" y="5251866"/>
            <a:ext cx="3695890" cy="8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44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에스코어 드림(PPT용도)">
      <a:majorFont>
        <a:latin typeface="에스코어 드림 5 Medium"/>
        <a:ea typeface="에스코어 드림 5 Medium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1606</Words>
  <Application>Microsoft Office PowerPoint</Application>
  <PresentationFormat>와이드스크린</PresentationFormat>
  <Paragraphs>269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1" baseType="lpstr">
      <vt:lpstr>에스코어 드림 5 Medium</vt:lpstr>
      <vt:lpstr>에스코어 드림 6 Bold</vt:lpstr>
      <vt:lpstr>Arial</vt:lpstr>
      <vt:lpstr>Consolas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1</cp:revision>
  <dcterms:created xsi:type="dcterms:W3CDTF">2024-01-02T01:56:48Z</dcterms:created>
  <dcterms:modified xsi:type="dcterms:W3CDTF">2024-01-02T14:54:00Z</dcterms:modified>
</cp:coreProperties>
</file>